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D7EBED"/>
    <a:srgbClr val="99CCFF"/>
    <a:srgbClr val="0000FF"/>
    <a:srgbClr val="BF95DF"/>
    <a:srgbClr val="FF6600"/>
    <a:srgbClr val="00CC66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70" autoAdjust="0"/>
  </p:normalViewPr>
  <p:slideViewPr>
    <p:cSldViewPr>
      <p:cViewPr>
        <p:scale>
          <a:sx n="80" d="100"/>
          <a:sy n="80" d="100"/>
        </p:scale>
        <p:origin x="-2736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3D4FF2-96D3-4B5D-8D10-B787A3EC4377}" type="datetimeFigureOut">
              <a:rPr lang="zh-TW" altLang="en-US" smtClean="0"/>
              <a:t>2017/10/16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C3E574-6D07-45CB-812C-7E25F55AEE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簡報範本">
  <a:themeElements>
    <a:clrScheme name="簡報範本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333399"/>
      </a:folHlink>
    </a:clrScheme>
    <a:fontScheme name="簡報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770</Words>
  <Application>Microsoft Office PowerPoint</Application>
  <PresentationFormat>如螢幕大小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簡報範本</vt:lpstr>
      <vt:lpstr>119</vt:lpstr>
      <vt:lpstr>PowerPoint 簡報</vt:lpstr>
      <vt:lpstr>前言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POSEE</cp:lastModifiedBy>
  <cp:revision>361</cp:revision>
  <dcterms:created xsi:type="dcterms:W3CDTF">2017-03-20T09:19:42Z</dcterms:created>
  <dcterms:modified xsi:type="dcterms:W3CDTF">2017-10-16T02:23:58Z</dcterms:modified>
</cp:coreProperties>
</file>