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slideMaster194.xml" ContentType="application/vnd.openxmlformats-officedocument.presentationml.slideMaster+xml"/>
  <Override PartName="/ppt/slideMasters/slideMaster195.xml" ContentType="application/vnd.openxmlformats-officedocument.presentationml.slideMaster+xml"/>
  <Override PartName="/ppt/slideMasters/slideMaster196.xml" ContentType="application/vnd.openxmlformats-officedocument.presentationml.slideMaster+xml"/>
  <Override PartName="/ppt/slideMasters/slideMaster197.xml" ContentType="application/vnd.openxmlformats-officedocument.presentationml.slideMaster+xml"/>
  <Override PartName="/ppt/slideMasters/slideMaster198.xml" ContentType="application/vnd.openxmlformats-officedocument.presentationml.slideMaster+xml"/>
  <Override PartName="/ppt/slideMasters/slideMaster199.xml" ContentType="application/vnd.openxmlformats-officedocument.presentationml.slideMaster+xml"/>
  <Override PartName="/ppt/slideMasters/slideMaster200.xml" ContentType="application/vnd.openxmlformats-officedocument.presentationml.slideMaster+xml"/>
  <Override PartName="/ppt/slideMasters/slideMaster201.xml" ContentType="application/vnd.openxmlformats-officedocument.presentationml.slideMaster+xml"/>
  <Override PartName="/ppt/slideMasters/slideMaster202.xml" ContentType="application/vnd.openxmlformats-officedocument.presentationml.slideMaster+xml"/>
  <Override PartName="/ppt/slideMasters/slideMaster203.xml" ContentType="application/vnd.openxmlformats-officedocument.presentationml.slideMaster+xml"/>
  <Override PartName="/ppt/slideMasters/slideMaster204.xml" ContentType="application/vnd.openxmlformats-officedocument.presentationml.slideMaster+xml"/>
  <Override PartName="/ppt/slideMasters/slideMaster205.xml" ContentType="application/vnd.openxmlformats-officedocument.presentationml.slideMaster+xml"/>
  <Override PartName="/ppt/slideMasters/slideMaster206.xml" ContentType="application/vnd.openxmlformats-officedocument.presentationml.slideMaster+xml"/>
  <Override PartName="/ppt/slideMasters/slideMaster207.xml" ContentType="application/vnd.openxmlformats-officedocument.presentationml.slideMaster+xml"/>
  <Override PartName="/ppt/slideMasters/slideMaster208.xml" ContentType="application/vnd.openxmlformats-officedocument.presentationml.slideMaster+xml"/>
  <Override PartName="/ppt/slideMasters/slideMaster209.xml" ContentType="application/vnd.openxmlformats-officedocument.presentationml.slideMaster+xml"/>
  <Override PartName="/ppt/slideMasters/slideMaster210.xml" ContentType="application/vnd.openxmlformats-officedocument.presentationml.slideMaster+xml"/>
  <Override PartName="/ppt/slideMasters/slideMaster211.xml" ContentType="application/vnd.openxmlformats-officedocument.presentationml.slideMaster+xml"/>
  <Override PartName="/ppt/slideMasters/slideMaster212.xml" ContentType="application/vnd.openxmlformats-officedocument.presentationml.slideMaster+xml"/>
  <Override PartName="/ppt/slideMasters/slideMaster213.xml" ContentType="application/vnd.openxmlformats-officedocument.presentationml.slideMaster+xml"/>
  <Override PartName="/ppt/slideMasters/slideMaster214.xml" ContentType="application/vnd.openxmlformats-officedocument.presentationml.slideMaster+xml"/>
  <Override PartName="/ppt/slideMasters/slideMaster215.xml" ContentType="application/vnd.openxmlformats-officedocument.presentationml.slideMaster+xml"/>
  <Override PartName="/ppt/slideMasters/slideMaster216.xml" ContentType="application/vnd.openxmlformats-officedocument.presentationml.slideMaster+xml"/>
  <Override PartName="/ppt/slideMasters/slideMaster217.xml" ContentType="application/vnd.openxmlformats-officedocument.presentationml.slideMaster+xml"/>
  <Override PartName="/ppt/slideMasters/slideMaster218.xml" ContentType="application/vnd.openxmlformats-officedocument.presentationml.slideMaster+xml"/>
  <Override PartName="/ppt/slideMasters/slideMaster219.xml" ContentType="application/vnd.openxmlformats-officedocument.presentationml.slideMaster+xml"/>
  <Override PartName="/ppt/slideMasters/slideMaster220.xml" ContentType="application/vnd.openxmlformats-officedocument.presentationml.slideMaster+xml"/>
  <Override PartName="/ppt/slideMasters/slideMaster221.xml" ContentType="application/vnd.openxmlformats-officedocument.presentationml.slideMaster+xml"/>
  <Override PartName="/ppt/slideMasters/slideMaster2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theme/theme15.xml" ContentType="application/vnd.openxmlformats-officedocument.theme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slideLayouts/slideLayout3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3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7.xml" ContentType="application/vnd.openxmlformats-officedocument.theme+xml"/>
  <Override PartName="/ppt/slideLayouts/slideLayout42.xml" ContentType="application/vnd.openxmlformats-officedocument.presentationml.slideLayout+xml"/>
  <Override PartName="/ppt/theme/theme2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1.xml" ContentType="application/vnd.openxmlformats-officedocument.theme+xml"/>
  <Override PartName="/ppt/slideLayouts/slideLayout66.xml" ContentType="application/vnd.openxmlformats-officedocument.presentationml.slideLayout+xml"/>
  <Override PartName="/ppt/theme/theme32.xml" ContentType="application/vnd.openxmlformats-officedocument.theme+xml"/>
  <Override PartName="/ppt/slideLayouts/slideLayout67.xml" ContentType="application/vnd.openxmlformats-officedocument.presentationml.slideLayout+xml"/>
  <Override PartName="/ppt/theme/theme3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3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37.xml" ContentType="application/vnd.openxmlformats-officedocument.theme+xml"/>
  <Override PartName="/ppt/slideLayouts/slideLayout171.xml" ContentType="application/vnd.openxmlformats-officedocument.presentationml.slideLayout+xml"/>
  <Override PartName="/ppt/theme/theme38.xml" ContentType="application/vnd.openxmlformats-officedocument.theme+xml"/>
  <Override PartName="/ppt/slideLayouts/slideLayout172.xml" ContentType="application/vnd.openxmlformats-officedocument.presentationml.slideLayout+xml"/>
  <Override PartName="/ppt/theme/theme39.xml" ContentType="application/vnd.openxmlformats-officedocument.theme+xml"/>
  <Override PartName="/ppt/slideLayouts/slideLayout173.xml" ContentType="application/vnd.openxmlformats-officedocument.presentationml.slideLayout+xml"/>
  <Override PartName="/ppt/theme/theme40.xml" ContentType="application/vnd.openxmlformats-officedocument.theme+xml"/>
  <Override PartName="/ppt/slideLayouts/slideLayout174.xml" ContentType="application/vnd.openxmlformats-officedocument.presentationml.slideLayout+xml"/>
  <Override PartName="/ppt/theme/theme4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42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43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44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45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46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47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48.xml" ContentType="application/vnd.openxmlformats-officedocument.theme+xml"/>
  <Override PartName="/ppt/slideLayouts/slideLayout324.xml" ContentType="application/vnd.openxmlformats-officedocument.presentationml.slideLayout+xml"/>
  <Override PartName="/ppt/theme/theme49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50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51.xml" ContentType="application/vnd.openxmlformats-officedocument.theme+xml"/>
  <Override PartName="/ppt/slideLayouts/slideLayout373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slideLayouts/slideLayout374.xml" ContentType="application/vnd.openxmlformats-officedocument.presentationml.slideLayout+xml"/>
  <Override PartName="/ppt/theme/theme54.xml" ContentType="application/vnd.openxmlformats-officedocument.theme+xml"/>
  <Override PartName="/ppt/slideLayouts/slideLayout375.xml" ContentType="application/vnd.openxmlformats-officedocument.presentationml.slideLayout+xml"/>
  <Override PartName="/ppt/theme/theme55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56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57.xml" ContentType="application/vnd.openxmlformats-officedocument.theme+xml"/>
  <Override PartName="/ppt/slideLayouts/slideLayout414.xml" ContentType="application/vnd.openxmlformats-officedocument.presentationml.slideLayout+xml"/>
  <Override PartName="/ppt/theme/theme58.xml" ContentType="application/vnd.openxmlformats-officedocument.theme+xml"/>
  <Override PartName="/ppt/slideLayouts/slideLayout415.xml" ContentType="application/vnd.openxmlformats-officedocument.presentationml.slideLayout+xml"/>
  <Override PartName="/ppt/theme/theme59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60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61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62.xml" ContentType="application/vnd.openxmlformats-officedocument.theme+xml"/>
  <Override PartName="/ppt/slideLayouts/slideLayout458.xml" ContentType="application/vnd.openxmlformats-officedocument.presentationml.slideLayout+xml"/>
  <Override PartName="/ppt/theme/theme63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64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65.xml" ContentType="application/vnd.openxmlformats-officedocument.theme+xml"/>
  <Override PartName="/ppt/slideLayouts/slideLayout485.xml" ContentType="application/vnd.openxmlformats-officedocument.presentationml.slideLayout+xml"/>
  <Override PartName="/ppt/theme/theme66.xml" ContentType="application/vnd.openxmlformats-officedocument.theme+xml"/>
  <Override PartName="/ppt/theme/theme67.xml" ContentType="application/vnd.openxmlformats-officedocument.theme+xml"/>
  <Override PartName="/ppt/slideLayouts/slideLayout486.xml" ContentType="application/vnd.openxmlformats-officedocument.presentationml.slideLayout+xml"/>
  <Override PartName="/ppt/theme/theme68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69.xml" ContentType="application/vnd.openxmlformats-officedocument.theme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70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71.xml" ContentType="application/vnd.openxmlformats-officedocument.theme+xml"/>
  <Override PartName="/ppt/theme/theme72.xml" ContentType="application/vnd.openxmlformats-officedocument.theme+xml"/>
  <Override PartName="/ppt/slideLayouts/slideLayout523.xml" ContentType="application/vnd.openxmlformats-officedocument.presentationml.slideLayout+xml"/>
  <Override PartName="/ppt/theme/theme73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theme/theme74.xml" ContentType="application/vnd.openxmlformats-officedocument.theme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75.xml" ContentType="application/vnd.openxmlformats-officedocument.theme+xml"/>
  <Override PartName="/ppt/slideLayouts/slideLayout562.xml" ContentType="application/vnd.openxmlformats-officedocument.presentationml.slideLayout+xml"/>
  <Override PartName="/ppt/theme/theme76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theme/theme77.xml" ContentType="application/vnd.openxmlformats-officedocument.theme+xml"/>
  <Override PartName="/ppt/slideLayouts/slideLayout582.xml" ContentType="application/vnd.openxmlformats-officedocument.presentationml.slideLayout+xml"/>
  <Override PartName="/ppt/theme/theme78.xml" ContentType="application/vnd.openxmlformats-officedocument.theme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79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theme/theme80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81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theme/theme82.xml" ContentType="application/vnd.openxmlformats-officedocument.theme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83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theme/theme84.xml" ContentType="application/vnd.openxmlformats-officedocument.theme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theme/theme85.xml" ContentType="application/vnd.openxmlformats-officedocument.theme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86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theme/theme87.xml" ContentType="application/vnd.openxmlformats-officedocument.theme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88.xml" ContentType="application/vnd.openxmlformats-officedocument.theme+xml"/>
  <Override PartName="/ppt/slideLayouts/slideLayout739.xml" ContentType="application/vnd.openxmlformats-officedocument.presentationml.slideLayout+xml"/>
  <Override PartName="/ppt/theme/theme89.xml" ContentType="application/vnd.openxmlformats-officedocument.theme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theme/theme90.xml" ContentType="application/vnd.openxmlformats-officedocument.theme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heme/theme91.xml" ContentType="application/vnd.openxmlformats-officedocument.theme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theme/theme92.xml" ContentType="application/vnd.openxmlformats-officedocument.theme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93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theme/theme94.xml" ContentType="application/vnd.openxmlformats-officedocument.theme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theme/theme95.xml" ContentType="application/vnd.openxmlformats-officedocument.theme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theme/theme96.xml" ContentType="application/vnd.openxmlformats-officedocument.theme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theme/theme97.xml" ContentType="application/vnd.openxmlformats-officedocument.theme+xml"/>
  <Override PartName="/ppt/slideLayouts/slideLayout938.xml" ContentType="application/vnd.openxmlformats-officedocument.presentationml.slideLayout+xml"/>
  <Override PartName="/ppt/theme/theme98.xml" ContentType="application/vnd.openxmlformats-officedocument.theme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theme/theme99.xml" ContentType="application/vnd.openxmlformats-officedocument.theme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theme/theme100.xml" ContentType="application/vnd.openxmlformats-officedocument.theme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theme/theme101.xml" ContentType="application/vnd.openxmlformats-officedocument.theme+xml"/>
  <Override PartName="/ppt/slideLayouts/slideLayout967.xml" ContentType="application/vnd.openxmlformats-officedocument.presentationml.slideLayout+xml"/>
  <Override PartName="/ppt/theme/theme102.xml" ContentType="application/vnd.openxmlformats-officedocument.theme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103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theme/theme107.xml" ContentType="application/vnd.openxmlformats-officedocument.theme+xml"/>
  <Override PartName="/ppt/theme/theme108.xml" ContentType="application/vnd.openxmlformats-officedocument.theme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theme/theme109.xml" ContentType="application/vnd.openxmlformats-officedocument.theme+xml"/>
  <Override PartName="/ppt/slideLayouts/slideLayout1056.xml" ContentType="application/vnd.openxmlformats-officedocument.presentationml.slideLayout+xml"/>
  <Override PartName="/ppt/theme/theme110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theme/theme111.xml" ContentType="application/vnd.openxmlformats-officedocument.theme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theme/theme112.xml" ContentType="application/vnd.openxmlformats-officedocument.theme+xml"/>
  <Override PartName="/ppt/slideLayouts/slideLayout1095.xml" ContentType="application/vnd.openxmlformats-officedocument.presentationml.slideLayout+xml"/>
  <Override PartName="/ppt/theme/theme113.xml" ContentType="application/vnd.openxmlformats-officedocument.theme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theme/theme114.xml" ContentType="application/vnd.openxmlformats-officedocument.theme+xml"/>
  <Override PartName="/ppt/slideLayouts/slideLayout1115.xml" ContentType="application/vnd.openxmlformats-officedocument.presentationml.slideLayout+xml"/>
  <Override PartName="/ppt/theme/theme115.xml" ContentType="application/vnd.openxmlformats-officedocument.theme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theme/theme116.xml" ContentType="application/vnd.openxmlformats-officedocument.theme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theme/theme117.xml" ContentType="application/vnd.openxmlformats-officedocument.theme+xml"/>
  <Override PartName="/ppt/slideLayouts/slideLayout1154.xml" ContentType="application/vnd.openxmlformats-officedocument.presentationml.slideLayout+xml"/>
  <Override PartName="/ppt/theme/theme118.xml" ContentType="application/vnd.openxmlformats-officedocument.theme+xml"/>
  <Override PartName="/ppt/slideLayouts/slideLayout1155.xml" ContentType="application/vnd.openxmlformats-officedocument.presentationml.slideLayout+xml"/>
  <Override PartName="/ppt/theme/theme119.xml" ContentType="application/vnd.openxmlformats-officedocument.theme+xml"/>
  <Override PartName="/ppt/slideLayouts/slideLayout1156.xml" ContentType="application/vnd.openxmlformats-officedocument.presentationml.slideLayout+xml"/>
  <Override PartName="/ppt/theme/theme120.xml" ContentType="application/vnd.openxmlformats-officedocument.theme+xml"/>
  <Override PartName="/ppt/slideLayouts/slideLayout1157.xml" ContentType="application/vnd.openxmlformats-officedocument.presentationml.slideLayout+xml"/>
  <Override PartName="/ppt/theme/theme121.xml" ContentType="application/vnd.openxmlformats-officedocument.theme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theme/theme122.xml" ContentType="application/vnd.openxmlformats-officedocument.theme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theme/theme123.xml" ContentType="application/vnd.openxmlformats-officedocument.theme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theme/theme124.xml" ContentType="application/vnd.openxmlformats-officedocument.theme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theme/theme125.xml" ContentType="application/vnd.openxmlformats-officedocument.theme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theme/theme126.xml" ContentType="application/vnd.openxmlformats-officedocument.theme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theme/theme127.xml" ContentType="application/vnd.openxmlformats-officedocument.theme+xml"/>
  <Override PartName="/ppt/slideLayouts/slideLayout1272.xml" ContentType="application/vnd.openxmlformats-officedocument.presentationml.slideLayout+xml"/>
  <Override PartName="/ppt/theme/theme128.xml" ContentType="application/vnd.openxmlformats-officedocument.theme+xml"/>
  <Override PartName="/ppt/theme/theme129.xml" ContentType="application/vnd.openxmlformats-officedocument.theme+xml"/>
  <Override PartName="/ppt/theme/theme130.xml" ContentType="application/vnd.openxmlformats-officedocument.theme+xml"/>
  <Override PartName="/ppt/slideLayouts/slideLayout1273.xml" ContentType="application/vnd.openxmlformats-officedocument.presentationml.slideLayout+xml"/>
  <Override PartName="/ppt/theme/theme131.xml" ContentType="application/vnd.openxmlformats-officedocument.theme+xml"/>
  <Override PartName="/ppt/slideLayouts/slideLayout1274.xml" ContentType="application/vnd.openxmlformats-officedocument.presentationml.slideLayout+xml"/>
  <Override PartName="/ppt/theme/theme132.xml" ContentType="application/vnd.openxmlformats-officedocument.theme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theme/theme133.xml" ContentType="application/vnd.openxmlformats-officedocument.theme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theme/theme134.xml" ContentType="application/vnd.openxmlformats-officedocument.theme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theme/theme135.xml" ContentType="application/vnd.openxmlformats-officedocument.theme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theme/theme136.xml" ContentType="application/vnd.openxmlformats-officedocument.theme+xml"/>
  <Override PartName="/ppt/slideLayouts/slideLayout1351.xml" ContentType="application/vnd.openxmlformats-officedocument.presentationml.slideLayout+xml"/>
  <Override PartName="/ppt/theme/theme137.xml" ContentType="application/vnd.openxmlformats-officedocument.theme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theme/theme138.xml" ContentType="application/vnd.openxmlformats-officedocument.theme+xml"/>
  <Override PartName="/ppt/theme/theme139.xml" ContentType="application/vnd.openxmlformats-officedocument.theme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theme/theme140.xml" ContentType="application/vnd.openxmlformats-officedocument.theme+xml"/>
  <Override PartName="/ppt/slideLayouts/slideLayout1378.xml" ContentType="application/vnd.openxmlformats-officedocument.presentationml.slideLayout+xml"/>
  <Override PartName="/ppt/theme/theme141.xml" ContentType="application/vnd.openxmlformats-officedocument.theme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theme/theme142.xml" ContentType="application/vnd.openxmlformats-officedocument.theme+xml"/>
  <Override PartName="/ppt/slideLayouts/slideLayout1398.xml" ContentType="application/vnd.openxmlformats-officedocument.presentationml.slideLayout+xml"/>
  <Override PartName="/ppt/theme/theme143.xml" ContentType="application/vnd.openxmlformats-officedocument.theme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theme/theme144.xml" ContentType="application/vnd.openxmlformats-officedocument.theme+xml"/>
  <Override PartName="/ppt/slideLayouts/slideLayout1418.xml" ContentType="application/vnd.openxmlformats-officedocument.presentationml.slideLayout+xml"/>
  <Override PartName="/ppt/theme/theme145.xml" ContentType="application/vnd.openxmlformats-officedocument.theme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theme/theme146.xml" ContentType="application/vnd.openxmlformats-officedocument.theme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theme/theme147.xml" ContentType="application/vnd.openxmlformats-officedocument.theme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theme/theme148.xml" ContentType="application/vnd.openxmlformats-officedocument.theme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theme/theme149.xml" ContentType="application/vnd.openxmlformats-officedocument.theme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theme/theme150.xml" ContentType="application/vnd.openxmlformats-officedocument.theme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theme/theme151.xml" ContentType="application/vnd.openxmlformats-officedocument.theme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theme/theme152.xml" ContentType="application/vnd.openxmlformats-officedocument.theme+xml"/>
  <Override PartName="/ppt/slideLayouts/slideLayout1523.xml" ContentType="application/vnd.openxmlformats-officedocument.presentationml.slideLayout+xml"/>
  <Override PartName="/ppt/theme/theme153.xml" ContentType="application/vnd.openxmlformats-officedocument.theme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theme/theme154.xml" ContentType="application/vnd.openxmlformats-officedocument.theme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theme/theme155.xml" ContentType="application/vnd.openxmlformats-officedocument.theme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theme/theme156.xml" ContentType="application/vnd.openxmlformats-officedocument.theme+xml"/>
  <Override PartName="/ppt/slideLayouts/slideLayout1567.xml" ContentType="application/vnd.openxmlformats-officedocument.presentationml.slideLayout+xml"/>
  <Override PartName="/ppt/theme/theme157.xml" ContentType="application/vnd.openxmlformats-officedocument.theme+xml"/>
  <Override PartName="/ppt/slideLayouts/slideLayout1568.xml" ContentType="application/vnd.openxmlformats-officedocument.presentationml.slideLayout+xml"/>
  <Override PartName="/ppt/theme/theme158.xml" ContentType="application/vnd.openxmlformats-officedocument.theme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theme/theme159.xml" ContentType="application/vnd.openxmlformats-officedocument.theme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theme/theme160.xml" ContentType="application/vnd.openxmlformats-officedocument.theme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theme/theme161.xml" ContentType="application/vnd.openxmlformats-officedocument.theme+xml"/>
  <Override PartName="/ppt/theme/theme162.xml" ContentType="application/vnd.openxmlformats-officedocument.theme+xml"/>
  <Override PartName="/ppt/slideLayouts/slideLayout1626.xml" ContentType="application/vnd.openxmlformats-officedocument.presentationml.slideLayout+xml"/>
  <Override PartName="/ppt/theme/theme163.xml" ContentType="application/vnd.openxmlformats-officedocument.theme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theme/theme164.xml" ContentType="application/vnd.openxmlformats-officedocument.theme+xml"/>
  <Override PartName="/ppt/slideLayouts/slideLayout1631.xml" ContentType="application/vnd.openxmlformats-officedocument.presentationml.slideLayout+xml"/>
  <Override PartName="/ppt/theme/theme165.xml" ContentType="application/vnd.openxmlformats-officedocument.theme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theme/theme166.xml" ContentType="application/vnd.openxmlformats-officedocument.theme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theme/theme167.xml" ContentType="application/vnd.openxmlformats-officedocument.theme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theme/theme168.xml" ContentType="application/vnd.openxmlformats-officedocument.theme+xml"/>
  <Override PartName="/ppt/slideLayouts/slideLayout1689.xml" ContentType="application/vnd.openxmlformats-officedocument.presentationml.slideLayout+xml"/>
  <Override PartName="/ppt/theme/theme169.xml" ContentType="application/vnd.openxmlformats-officedocument.theme+xml"/>
  <Override PartName="/ppt/slideLayouts/slideLayout1690.xml" ContentType="application/vnd.openxmlformats-officedocument.presentationml.slideLayout+xml"/>
  <Override PartName="/ppt/theme/theme170.xml" ContentType="application/vnd.openxmlformats-officedocument.theme+xml"/>
  <Override PartName="/ppt/slideLayouts/slideLayout1691.xml" ContentType="application/vnd.openxmlformats-officedocument.presentationml.slideLayout+xml"/>
  <Override PartName="/ppt/theme/theme171.xml" ContentType="application/vnd.openxmlformats-officedocument.theme+xml"/>
  <Override PartName="/ppt/slideLayouts/slideLayout1692.xml" ContentType="application/vnd.openxmlformats-officedocument.presentationml.slideLayout+xml"/>
  <Override PartName="/ppt/theme/theme172.xml" ContentType="application/vnd.openxmlformats-officedocument.theme+xml"/>
  <Override PartName="/ppt/slideLayouts/slideLayout1693.xml" ContentType="application/vnd.openxmlformats-officedocument.presentationml.slideLayout+xml"/>
  <Override PartName="/ppt/theme/theme173.xml" ContentType="application/vnd.openxmlformats-officedocument.theme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theme/theme174.xml" ContentType="application/vnd.openxmlformats-officedocument.theme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theme/theme175.xml" ContentType="application/vnd.openxmlformats-officedocument.theme+xml"/>
  <Override PartName="/ppt/slideLayouts/slideLayout1732.xml" ContentType="application/vnd.openxmlformats-officedocument.presentationml.slideLayout+xml"/>
  <Override PartName="/ppt/theme/theme176.xml" ContentType="application/vnd.openxmlformats-officedocument.theme+xml"/>
  <Override PartName="/ppt/slideLayouts/slideLayout1733.xml" ContentType="application/vnd.openxmlformats-officedocument.presentationml.slideLayout+xml"/>
  <Override PartName="/ppt/theme/theme177.xml" ContentType="application/vnd.openxmlformats-officedocument.theme+xml"/>
  <Override PartName="/ppt/slideLayouts/slideLayout1734.xml" ContentType="application/vnd.openxmlformats-officedocument.presentationml.slideLayout+xml"/>
  <Override PartName="/ppt/theme/theme178.xml" ContentType="application/vnd.openxmlformats-officedocument.theme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theme/theme179.xml" ContentType="application/vnd.openxmlformats-officedocument.theme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theme/theme180.xml" ContentType="application/vnd.openxmlformats-officedocument.theme+xml"/>
  <Override PartName="/ppt/slideLayouts/slideLayout1773.xml" ContentType="application/vnd.openxmlformats-officedocument.presentationml.slideLayout+xml"/>
  <Override PartName="/ppt/theme/theme181.xml" ContentType="application/vnd.openxmlformats-officedocument.theme+xml"/>
  <Override PartName="/ppt/theme/theme182.xml" ContentType="application/vnd.openxmlformats-officedocument.theme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theme/theme183.xml" ContentType="application/vnd.openxmlformats-officedocument.theme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theme/theme184.xml" ContentType="application/vnd.openxmlformats-officedocument.theme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theme/theme185.xml" ContentType="application/vnd.openxmlformats-officedocument.theme+xml"/>
  <Override PartName="/ppt/theme/theme186.xml" ContentType="application/vnd.openxmlformats-officedocument.theme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theme/theme187.xml" ContentType="application/vnd.openxmlformats-officedocument.theme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theme/theme188.xml" ContentType="application/vnd.openxmlformats-officedocument.theme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theme/theme189.xml" ContentType="application/vnd.openxmlformats-officedocument.theme+xml"/>
  <Override PartName="/ppt/slideLayouts/slideLayout1878.xml" ContentType="application/vnd.openxmlformats-officedocument.presentationml.slideLayout+xml"/>
  <Override PartName="/ppt/theme/theme190.xml" ContentType="application/vnd.openxmlformats-officedocument.theme+xml"/>
  <Override PartName="/ppt/theme/theme191.xml" ContentType="application/vnd.openxmlformats-officedocument.theme+xml"/>
  <Override PartName="/ppt/slideLayouts/slideLayout1879.xml" ContentType="application/vnd.openxmlformats-officedocument.presentationml.slideLayout+xml"/>
  <Override PartName="/ppt/theme/theme192.xml" ContentType="application/vnd.openxmlformats-officedocument.theme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theme/theme193.xml" ContentType="application/vnd.openxmlformats-officedocument.theme+xml"/>
  <Override PartName="/ppt/theme/theme194.xml" ContentType="application/vnd.openxmlformats-officedocument.theme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theme/theme195.xml" ContentType="application/vnd.openxmlformats-officedocument.theme+xml"/>
  <Override PartName="/ppt/theme/theme196.xml" ContentType="application/vnd.openxmlformats-officedocument.theme+xml"/>
  <Override PartName="/ppt/slideLayouts/slideLayout1918.xml" ContentType="application/vnd.openxmlformats-officedocument.presentationml.slideLayout+xml"/>
  <Override PartName="/ppt/theme/theme197.xml" ContentType="application/vnd.openxmlformats-officedocument.theme+xml"/>
  <Override PartName="/ppt/theme/theme198.xml" ContentType="application/vnd.openxmlformats-officedocument.theme+xml"/>
  <Override PartName="/ppt/slideLayouts/slideLayout1919.xml" ContentType="application/vnd.openxmlformats-officedocument.presentationml.slideLayout+xml"/>
  <Override PartName="/ppt/theme/theme199.xml" ContentType="application/vnd.openxmlformats-officedocument.theme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theme/theme200.xml" ContentType="application/vnd.openxmlformats-officedocument.theme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theme/theme201.xml" ContentType="application/vnd.openxmlformats-officedocument.theme+xml"/>
  <Override PartName="/ppt/slideLayouts/slideLayout1958.xml" ContentType="application/vnd.openxmlformats-officedocument.presentationml.slideLayout+xml"/>
  <Override PartName="/ppt/theme/theme202.xml" ContentType="application/vnd.openxmlformats-officedocument.theme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theme/theme203.xml" ContentType="application/vnd.openxmlformats-officedocument.theme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theme/theme204.xml" ContentType="application/vnd.openxmlformats-officedocument.theme+xml"/>
  <Override PartName="/ppt/slideLayouts/slideLayout1997.xml" ContentType="application/vnd.openxmlformats-officedocument.presentationml.slideLayout+xml"/>
  <Override PartName="/ppt/theme/theme205.xml" ContentType="application/vnd.openxmlformats-officedocument.theme+xml"/>
  <Override PartName="/ppt/slideLayouts/slideLayout1998.xml" ContentType="application/vnd.openxmlformats-officedocument.presentationml.slideLayout+xml"/>
  <Override PartName="/ppt/theme/theme206.xml" ContentType="application/vnd.openxmlformats-officedocument.theme+xml"/>
  <Override PartName="/ppt/slideLayouts/slideLayout1999.xml" ContentType="application/vnd.openxmlformats-officedocument.presentationml.slideLayout+xml"/>
  <Override PartName="/ppt/theme/theme207.xml" ContentType="application/vnd.openxmlformats-officedocument.theme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theme/theme208.xml" ContentType="application/vnd.openxmlformats-officedocument.theme+xml"/>
  <Override PartName="/ppt/theme/theme209.xml" ContentType="application/vnd.openxmlformats-officedocument.theme+xml"/>
  <Override PartName="/ppt/slideLayouts/slideLayout2004.xml" ContentType="application/vnd.openxmlformats-officedocument.presentationml.slideLayout+xml"/>
  <Override PartName="/ppt/theme/theme210.xml" ContentType="application/vnd.openxmlformats-officedocument.theme+xml"/>
  <Override PartName="/ppt/theme/theme211.xml" ContentType="application/vnd.openxmlformats-officedocument.theme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theme/theme212.xml" ContentType="application/vnd.openxmlformats-officedocument.theme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theme/theme213.xml" ContentType="application/vnd.openxmlformats-officedocument.theme+xml"/>
  <Override PartName="/ppt/theme/theme214.xml" ContentType="application/vnd.openxmlformats-officedocument.theme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theme/theme215.xml" ContentType="application/vnd.openxmlformats-officedocument.theme+xml"/>
  <Override PartName="/ppt/slideLayouts/slideLayout2015.xml" ContentType="application/vnd.openxmlformats-officedocument.presentationml.slideLayout+xml"/>
  <Override PartName="/ppt/theme/theme216.xml" ContentType="application/vnd.openxmlformats-officedocument.theme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theme/theme217.xml" ContentType="application/vnd.openxmlformats-officedocument.theme+xml"/>
  <Override PartName="/ppt/theme/theme218.xml" ContentType="application/vnd.openxmlformats-officedocument.theme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theme/theme219.xml" ContentType="application/vnd.openxmlformats-officedocument.theme+xml"/>
  <Override PartName="/ppt/slideLayouts/slideLayout2041.xml" ContentType="application/vnd.openxmlformats-officedocument.presentationml.slideLayout+xml"/>
  <Override PartName="/ppt/theme/theme220.xml" ContentType="application/vnd.openxmlformats-officedocument.theme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theme/theme221.xml" ContentType="application/vnd.openxmlformats-officedocument.theme+xml"/>
  <Override PartName="/ppt/slideLayouts/slideLayout2046.xml" ContentType="application/vnd.openxmlformats-officedocument.presentationml.slideLayout+xml"/>
  <Override PartName="/ppt/theme/theme222.xml" ContentType="application/vnd.openxmlformats-officedocument.theme+xml"/>
  <Override PartName="/ppt/theme/theme223.xml" ContentType="application/vnd.openxmlformats-officedocument.theme+xml"/>
  <Override PartName="/ppt/theme/theme2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4" r:id="rId2"/>
    <p:sldMasterId id="2147483670" r:id="rId3"/>
    <p:sldMasterId id="2147483676" r:id="rId4"/>
    <p:sldMasterId id="2147483680" r:id="rId5"/>
    <p:sldMasterId id="2147483684" r:id="rId6"/>
    <p:sldMasterId id="2147483696" r:id="rId7"/>
    <p:sldMasterId id="2147483699" r:id="rId8"/>
    <p:sldMasterId id="2147483701" r:id="rId9"/>
    <p:sldMasterId id="2147483704" r:id="rId10"/>
    <p:sldMasterId id="2147483707" r:id="rId11"/>
    <p:sldMasterId id="2147483709" r:id="rId12"/>
    <p:sldMasterId id="2147483723" r:id="rId13"/>
    <p:sldMasterId id="2147483740" r:id="rId14"/>
    <p:sldMasterId id="2147483742" r:id="rId15"/>
    <p:sldMasterId id="2147483745" r:id="rId16"/>
    <p:sldMasterId id="2147483748" r:id="rId17"/>
    <p:sldMasterId id="2147483751" r:id="rId18"/>
    <p:sldMasterId id="2147483753" r:id="rId19"/>
    <p:sldMasterId id="2147483757" r:id="rId20"/>
    <p:sldMasterId id="2147483759" r:id="rId21"/>
    <p:sldMasterId id="2147483761" r:id="rId22"/>
    <p:sldMasterId id="2147483765" r:id="rId23"/>
    <p:sldMasterId id="2147483768" r:id="rId24"/>
    <p:sldMasterId id="2147483771" r:id="rId25"/>
    <p:sldMasterId id="2147483773" r:id="rId26"/>
    <p:sldMasterId id="2147483776" r:id="rId27"/>
    <p:sldMasterId id="2147483778" r:id="rId28"/>
    <p:sldMasterId id="2147483781" r:id="rId29"/>
    <p:sldMasterId id="2147483784" r:id="rId30"/>
    <p:sldMasterId id="2147483788" r:id="rId31"/>
    <p:sldMasterId id="2147483809" r:id="rId32"/>
    <p:sldMasterId id="2147483812" r:id="rId33"/>
    <p:sldMasterId id="2147483815" r:id="rId34"/>
    <p:sldMasterId id="2147483844" r:id="rId35"/>
    <p:sldMasterId id="2147483872" r:id="rId36"/>
    <p:sldMasterId id="2147483899" r:id="rId37"/>
    <p:sldMasterId id="2147483930" r:id="rId38"/>
    <p:sldMasterId id="2147483933" r:id="rId39"/>
    <p:sldMasterId id="2147483936" r:id="rId40"/>
    <p:sldMasterId id="2147483939" r:id="rId41"/>
    <p:sldMasterId id="2147483944" r:id="rId42"/>
    <p:sldMasterId id="2147483975" r:id="rId43"/>
    <p:sldMasterId id="2147484006" r:id="rId44"/>
    <p:sldMasterId id="2147484010" r:id="rId45"/>
    <p:sldMasterId id="2147484041" r:id="rId46"/>
    <p:sldMasterId id="2147484062" r:id="rId47"/>
    <p:sldMasterId id="2147484083" r:id="rId48"/>
    <p:sldMasterId id="2147484104" r:id="rId49"/>
    <p:sldMasterId id="2147484107" r:id="rId50"/>
    <p:sldMasterId id="2147484133" r:id="rId51"/>
    <p:sldMasterId id="2147484159" r:id="rId52"/>
    <p:sldMasterId id="2147484162" r:id="rId53"/>
    <p:sldMasterId id="2147484164" r:id="rId54"/>
    <p:sldMasterId id="2147484167" r:id="rId55"/>
    <p:sldMasterId id="2147484170" r:id="rId56"/>
    <p:sldMasterId id="2147484190" r:id="rId57"/>
    <p:sldMasterId id="2147484210" r:id="rId58"/>
    <p:sldMasterId id="2147484215" r:id="rId59"/>
    <p:sldMasterId id="2147484218" r:id="rId60"/>
    <p:sldMasterId id="2147484223" r:id="rId61"/>
    <p:sldMasterId id="2147484244" r:id="rId62"/>
    <p:sldMasterId id="2147484265" r:id="rId63"/>
    <p:sldMasterId id="2147484268" r:id="rId64"/>
    <p:sldMasterId id="2147484274" r:id="rId65"/>
    <p:sldMasterId id="2147484296" r:id="rId66"/>
    <p:sldMasterId id="2147484300" r:id="rId67"/>
    <p:sldMasterId id="2147484302" r:id="rId68"/>
    <p:sldMasterId id="2147484305" r:id="rId69"/>
    <p:sldMasterId id="2147484316" r:id="rId70"/>
    <p:sldMasterId id="2147484331" r:id="rId71"/>
    <p:sldMasterId id="2147484346" r:id="rId72"/>
    <p:sldMasterId id="2147484348" r:id="rId73"/>
    <p:sldMasterId id="2147484352" r:id="rId74"/>
    <p:sldMasterId id="2147484372" r:id="rId75"/>
    <p:sldMasterId id="2147484392" r:id="rId76"/>
    <p:sldMasterId id="2147484395" r:id="rId77"/>
    <p:sldMasterId id="2147484415" r:id="rId78"/>
    <p:sldMasterId id="2147484418" r:id="rId79"/>
    <p:sldMasterId id="2147484438" r:id="rId80"/>
    <p:sldMasterId id="2147484458" r:id="rId81"/>
    <p:sldMasterId id="2147484478" r:id="rId82"/>
    <p:sldMasterId id="2147484482" r:id="rId83"/>
    <p:sldMasterId id="2147484502" r:id="rId84"/>
    <p:sldMasterId id="2147484522" r:id="rId85"/>
    <p:sldMasterId id="2147484542" r:id="rId86"/>
    <p:sldMasterId id="2147484546" r:id="rId87"/>
    <p:sldMasterId id="2147484566" r:id="rId88"/>
    <p:sldMasterId id="2147484586" r:id="rId89"/>
    <p:sldMasterId id="2147484589" r:id="rId90"/>
    <p:sldMasterId id="2147484619" r:id="rId91"/>
    <p:sldMasterId id="2147484650" r:id="rId92"/>
    <p:sldMasterId id="2147484681" r:id="rId93"/>
    <p:sldMasterId id="2147484712" r:id="rId94"/>
    <p:sldMasterId id="2147484735" r:id="rId95"/>
    <p:sldMasterId id="2147484758" r:id="rId96"/>
    <p:sldMasterId id="2147484781" r:id="rId97"/>
    <p:sldMasterId id="2147484801" r:id="rId98"/>
    <p:sldMasterId id="2147484804" r:id="rId99"/>
    <p:sldMasterId id="2147484829" r:id="rId100"/>
    <p:sldMasterId id="2147484833" r:id="rId101"/>
    <p:sldMasterId id="2147484838" r:id="rId102"/>
    <p:sldMasterId id="2147484843" r:id="rId103"/>
    <p:sldMasterId id="2147484867" r:id="rId104"/>
    <p:sldMasterId id="2147484891" r:id="rId105"/>
    <p:sldMasterId id="2147484893" r:id="rId106"/>
    <p:sldMasterId id="2147484895" r:id="rId107"/>
    <p:sldMasterId id="2147484919" r:id="rId108"/>
    <p:sldMasterId id="2147484921" r:id="rId109"/>
    <p:sldMasterId id="2147484942" r:id="rId110"/>
    <p:sldMasterId id="2147484960" r:id="rId111"/>
    <p:sldMasterId id="2147484980" r:id="rId112"/>
    <p:sldMasterId id="2147485014" r:id="rId113"/>
    <p:sldMasterId id="2147485018" r:id="rId114"/>
    <p:sldMasterId id="2147485038" r:id="rId115"/>
    <p:sldMasterId id="2147485042" r:id="rId116"/>
    <p:sldMasterId id="2147485062" r:id="rId117"/>
    <p:sldMasterId id="2147485083" r:id="rId118"/>
    <p:sldMasterId id="2147485087" r:id="rId119"/>
    <p:sldMasterId id="2147485093" r:id="rId120"/>
    <p:sldMasterId id="2147485098" r:id="rId121"/>
    <p:sldMasterId id="2147485101" r:id="rId122"/>
    <p:sldMasterId id="2147485124" r:id="rId123"/>
    <p:sldMasterId id="2147485144" r:id="rId124"/>
    <p:sldMasterId id="2147485164" r:id="rId125"/>
    <p:sldMasterId id="2147485184" r:id="rId126"/>
    <p:sldMasterId id="2147485204" r:id="rId127"/>
    <p:sldMasterId id="2147485224" r:id="rId128"/>
    <p:sldMasterId id="2147485227" r:id="rId129"/>
    <p:sldMasterId id="2147485229" r:id="rId130"/>
    <p:sldMasterId id="2147485231" r:id="rId131"/>
    <p:sldMasterId id="2147485233" r:id="rId132"/>
    <p:sldMasterId id="2147485235" r:id="rId133"/>
    <p:sldMasterId id="2147485256" r:id="rId134"/>
    <p:sldMasterId id="2147485276" r:id="rId135"/>
    <p:sldMasterId id="2147485296" r:id="rId136"/>
    <p:sldMasterId id="2147485318" r:id="rId137"/>
    <p:sldMasterId id="2147485321" r:id="rId138"/>
    <p:sldMasterId id="2147485329" r:id="rId139"/>
    <p:sldMasterId id="2147485331" r:id="rId140"/>
    <p:sldMasterId id="2147485351" r:id="rId141"/>
    <p:sldMasterId id="2147485354" r:id="rId142"/>
    <p:sldMasterId id="2147485374" r:id="rId143"/>
    <p:sldMasterId id="2147485377" r:id="rId144"/>
    <p:sldMasterId id="2147485398" r:id="rId145"/>
    <p:sldMasterId id="2147485402" r:id="rId146"/>
    <p:sldMasterId id="2147485422" r:id="rId147"/>
    <p:sldMasterId id="2147485431" r:id="rId148"/>
    <p:sldMasterId id="2147485451" r:id="rId149"/>
    <p:sldMasterId id="2147485471" r:id="rId150"/>
    <p:sldMasterId id="2147485474" r:id="rId151"/>
    <p:sldMasterId id="2147485494" r:id="rId152"/>
    <p:sldMasterId id="2147485514" r:id="rId153"/>
    <p:sldMasterId id="2147485517" r:id="rId154"/>
    <p:sldMasterId id="2147485537" r:id="rId155"/>
    <p:sldMasterId id="2147485557" r:id="rId156"/>
    <p:sldMasterId id="2147485563" r:id="rId157"/>
    <p:sldMasterId id="2147485566" r:id="rId158"/>
    <p:sldMasterId id="2147485570" r:id="rId159"/>
    <p:sldMasterId id="2147485590" r:id="rId160"/>
    <p:sldMasterId id="2147485610" r:id="rId161"/>
    <p:sldMasterId id="2147485630" r:id="rId162"/>
    <p:sldMasterId id="2147485631" r:id="rId163"/>
    <p:sldMasterId id="2147485635" r:id="rId164"/>
    <p:sldMasterId id="2147485640" r:id="rId165"/>
    <p:sldMasterId id="2147485643" r:id="rId166"/>
    <p:sldMasterId id="2147485663" r:id="rId167"/>
    <p:sldMasterId id="2147485683" r:id="rId168"/>
    <p:sldMasterId id="2147485703" r:id="rId169"/>
    <p:sldMasterId id="2147485707" r:id="rId170"/>
    <p:sldMasterId id="2147485711" r:id="rId171"/>
    <p:sldMasterId id="2147485713" r:id="rId172"/>
    <p:sldMasterId id="2147485715" r:id="rId173"/>
    <p:sldMasterId id="2147485718" r:id="rId174"/>
    <p:sldMasterId id="2147485738" r:id="rId175"/>
    <p:sldMasterId id="2147485758" r:id="rId176"/>
    <p:sldMasterId id="2147485762" r:id="rId177"/>
    <p:sldMasterId id="2147485765" r:id="rId178"/>
    <p:sldMasterId id="2147485768" r:id="rId179"/>
    <p:sldMasterId id="2147485788" r:id="rId180"/>
    <p:sldMasterId id="2147485808" r:id="rId181"/>
    <p:sldMasterId id="2147485811" r:id="rId182"/>
    <p:sldMasterId id="2147485813" r:id="rId183"/>
    <p:sldMasterId id="2147485823" r:id="rId184"/>
    <p:sldMasterId id="2147485843" r:id="rId185"/>
    <p:sldMasterId id="2147485863" r:id="rId186"/>
    <p:sldMasterId id="2147485864" r:id="rId187"/>
    <p:sldMasterId id="2147485884" r:id="rId188"/>
    <p:sldMasterId id="2147485904" r:id="rId189"/>
    <p:sldMasterId id="2147485924" r:id="rId190"/>
    <p:sldMasterId id="2147485927" r:id="rId191"/>
    <p:sldMasterId id="2147485929" r:id="rId192"/>
    <p:sldMasterId id="2147485933" r:id="rId193"/>
    <p:sldMasterId id="2147485953" r:id="rId194"/>
    <p:sldMasterId id="2147485955" r:id="rId195"/>
    <p:sldMasterId id="2147485975" r:id="rId196"/>
    <p:sldMasterId id="2147485977" r:id="rId197"/>
    <p:sldMasterId id="2147485980" r:id="rId198"/>
    <p:sldMasterId id="2147485982" r:id="rId199"/>
    <p:sldMasterId id="2147485985" r:id="rId200"/>
    <p:sldMasterId id="2147486005" r:id="rId201"/>
    <p:sldMasterId id="2147486025" r:id="rId202"/>
    <p:sldMasterId id="2147486029" r:id="rId203"/>
    <p:sldMasterId id="2147486049" r:id="rId204"/>
    <p:sldMasterId id="2147486071" r:id="rId205"/>
    <p:sldMasterId id="2147486074" r:id="rId206"/>
    <p:sldMasterId id="2147486077" r:id="rId207"/>
    <p:sldMasterId id="2147486081" r:id="rId208"/>
    <p:sldMasterId id="2147486087" r:id="rId209"/>
    <p:sldMasterId id="2147486088" r:id="rId210"/>
    <p:sldMasterId id="2147486091" r:id="rId211"/>
    <p:sldMasterId id="2147486092" r:id="rId212"/>
    <p:sldMasterId id="2147486099" r:id="rId213"/>
    <p:sldMasterId id="2147486103" r:id="rId214"/>
    <p:sldMasterId id="2147486104" r:id="rId215"/>
    <p:sldMasterId id="2147486112" r:id="rId216"/>
    <p:sldMasterId id="2147486116" r:id="rId217"/>
    <p:sldMasterId id="2147486124" r:id="rId218"/>
    <p:sldMasterId id="2147486125" r:id="rId219"/>
    <p:sldMasterId id="2147486145" r:id="rId220"/>
    <p:sldMasterId id="2147486150" r:id="rId221"/>
    <p:sldMasterId id="2147486156" r:id="rId222"/>
  </p:sldMasterIdLst>
  <p:notesMasterIdLst>
    <p:notesMasterId r:id="rId239"/>
  </p:notesMasterIdLst>
  <p:handoutMasterIdLst>
    <p:handoutMasterId r:id="rId240"/>
  </p:handoutMasterIdLst>
  <p:sldIdLst>
    <p:sldId id="454" r:id="rId223"/>
    <p:sldId id="1740" r:id="rId224"/>
    <p:sldId id="1742" r:id="rId225"/>
    <p:sldId id="1743" r:id="rId226"/>
    <p:sldId id="1744" r:id="rId227"/>
    <p:sldId id="1745" r:id="rId228"/>
    <p:sldId id="1746" r:id="rId229"/>
    <p:sldId id="1747" r:id="rId230"/>
    <p:sldId id="1748" r:id="rId231"/>
    <p:sldId id="1749" r:id="rId232"/>
    <p:sldId id="1750" r:id="rId233"/>
    <p:sldId id="1751" r:id="rId234"/>
    <p:sldId id="1752" r:id="rId235"/>
    <p:sldId id="1753" r:id="rId236"/>
    <p:sldId id="1758" r:id="rId237"/>
    <p:sldId id="1757" r:id="rId238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85" autoAdjust="0"/>
    <p:restoredTop sz="93971" autoAdjust="0"/>
  </p:normalViewPr>
  <p:slideViewPr>
    <p:cSldViewPr>
      <p:cViewPr varScale="1">
        <p:scale>
          <a:sx n="83" d="100"/>
          <a:sy n="83" d="100"/>
        </p:scale>
        <p:origin x="128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22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191" Type="http://schemas.openxmlformats.org/officeDocument/2006/relationships/slideMaster" Target="slideMasters/slideMaster191.xml"/><Relationship Id="rId205" Type="http://schemas.openxmlformats.org/officeDocument/2006/relationships/slideMaster" Target="slideMasters/slideMaster205.xml"/><Relationship Id="rId226" Type="http://schemas.openxmlformats.org/officeDocument/2006/relationships/slide" Target="slides/slide4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81" Type="http://schemas.openxmlformats.org/officeDocument/2006/relationships/slideMaster" Target="slideMasters/slideMaster181.xml"/><Relationship Id="rId216" Type="http://schemas.openxmlformats.org/officeDocument/2006/relationships/slideMaster" Target="slideMasters/slideMaster216.xml"/><Relationship Id="rId237" Type="http://schemas.openxmlformats.org/officeDocument/2006/relationships/slide" Target="slides/slide15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Master" Target="slideMasters/slideMaster171.xml"/><Relationship Id="rId192" Type="http://schemas.openxmlformats.org/officeDocument/2006/relationships/slideMaster" Target="slideMasters/slideMaster192.xml"/><Relationship Id="rId206" Type="http://schemas.openxmlformats.org/officeDocument/2006/relationships/slideMaster" Target="slideMasters/slideMaster206.xml"/><Relationship Id="rId227" Type="http://schemas.openxmlformats.org/officeDocument/2006/relationships/slide" Target="slides/slide5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Master" Target="slideMasters/slideMaster161.xml"/><Relationship Id="rId182" Type="http://schemas.openxmlformats.org/officeDocument/2006/relationships/slideMaster" Target="slideMasters/slideMaster182.xml"/><Relationship Id="rId217" Type="http://schemas.openxmlformats.org/officeDocument/2006/relationships/slideMaster" Target="slideMasters/slideMaster217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6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51" Type="http://schemas.openxmlformats.org/officeDocument/2006/relationships/slideMaster" Target="slideMasters/slideMaster151.xml"/><Relationship Id="rId172" Type="http://schemas.openxmlformats.org/officeDocument/2006/relationships/slideMaster" Target="slideMasters/slideMaster172.xml"/><Relationship Id="rId193" Type="http://schemas.openxmlformats.org/officeDocument/2006/relationships/slideMaster" Target="slideMasters/slideMaster193.xml"/><Relationship Id="rId207" Type="http://schemas.openxmlformats.org/officeDocument/2006/relationships/slideMaster" Target="slideMasters/slideMaster207.xml"/><Relationship Id="rId228" Type="http://schemas.openxmlformats.org/officeDocument/2006/relationships/slide" Target="slides/slide6.xml"/><Relationship Id="rId13" Type="http://schemas.openxmlformats.org/officeDocument/2006/relationships/slideMaster" Target="slideMasters/slideMaster13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20" Type="http://schemas.openxmlformats.org/officeDocument/2006/relationships/slideMaster" Target="slideMasters/slideMaster120.xml"/><Relationship Id="rId141" Type="http://schemas.openxmlformats.org/officeDocument/2006/relationships/slideMaster" Target="slideMasters/slideMaster141.xml"/><Relationship Id="rId7" Type="http://schemas.openxmlformats.org/officeDocument/2006/relationships/slideMaster" Target="slideMasters/slideMaster7.xml"/><Relationship Id="rId162" Type="http://schemas.openxmlformats.org/officeDocument/2006/relationships/slideMaster" Target="slideMasters/slideMaster162.xml"/><Relationship Id="rId183" Type="http://schemas.openxmlformats.org/officeDocument/2006/relationships/slideMaster" Target="slideMasters/slideMaster183.xml"/><Relationship Id="rId218" Type="http://schemas.openxmlformats.org/officeDocument/2006/relationships/slideMaster" Target="slideMasters/slideMaster218.xml"/><Relationship Id="rId239" Type="http://schemas.openxmlformats.org/officeDocument/2006/relationships/notesMaster" Target="notesMasters/notesMaster1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31" Type="http://schemas.openxmlformats.org/officeDocument/2006/relationships/slideMaster" Target="slideMasters/slideMaster131.xml"/><Relationship Id="rId152" Type="http://schemas.openxmlformats.org/officeDocument/2006/relationships/slideMaster" Target="slideMasters/slideMaster152.xml"/><Relationship Id="rId173" Type="http://schemas.openxmlformats.org/officeDocument/2006/relationships/slideMaster" Target="slideMasters/slideMaster173.xml"/><Relationship Id="rId194" Type="http://schemas.openxmlformats.org/officeDocument/2006/relationships/slideMaster" Target="slideMasters/slideMaster194.xml"/><Relationship Id="rId208" Type="http://schemas.openxmlformats.org/officeDocument/2006/relationships/slideMaster" Target="slideMasters/slideMaster208.xml"/><Relationship Id="rId229" Type="http://schemas.openxmlformats.org/officeDocument/2006/relationships/slide" Target="slides/slide7.xml"/><Relationship Id="rId240" Type="http://schemas.openxmlformats.org/officeDocument/2006/relationships/handoutMaster" Target="handoutMasters/handoutMaster1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8" Type="http://schemas.openxmlformats.org/officeDocument/2006/relationships/slideMaster" Target="slideMasters/slideMaster8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Master" Target="slideMasters/slideMaster184.xml"/><Relationship Id="rId219" Type="http://schemas.openxmlformats.org/officeDocument/2006/relationships/slideMaster" Target="slideMasters/slideMaster219.xml"/><Relationship Id="rId230" Type="http://schemas.openxmlformats.org/officeDocument/2006/relationships/slide" Target="slides/slide8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Master" Target="slideMasters/slideMaster174.xml"/><Relationship Id="rId195" Type="http://schemas.openxmlformats.org/officeDocument/2006/relationships/slideMaster" Target="slideMasters/slideMaster195.xml"/><Relationship Id="rId209" Type="http://schemas.openxmlformats.org/officeDocument/2006/relationships/slideMaster" Target="slideMasters/slideMaster209.xml"/><Relationship Id="rId220" Type="http://schemas.openxmlformats.org/officeDocument/2006/relationships/slideMaster" Target="slideMasters/slideMaster220.xml"/><Relationship Id="rId241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Master" Target="slideMasters/slideMaster164.xml"/><Relationship Id="rId169" Type="http://schemas.openxmlformats.org/officeDocument/2006/relationships/slideMaster" Target="slideMasters/slideMaster169.xml"/><Relationship Id="rId185" Type="http://schemas.openxmlformats.org/officeDocument/2006/relationships/slideMaster" Target="slideMasters/slideMaster1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Master" Target="slideMasters/slideMaster180.xml"/><Relationship Id="rId210" Type="http://schemas.openxmlformats.org/officeDocument/2006/relationships/slideMaster" Target="slideMasters/slideMaster210.xml"/><Relationship Id="rId215" Type="http://schemas.openxmlformats.org/officeDocument/2006/relationships/slideMaster" Target="slideMasters/slideMaster215.xml"/><Relationship Id="rId236" Type="http://schemas.openxmlformats.org/officeDocument/2006/relationships/slide" Target="slides/slide14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9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Master" Target="slideMasters/slideMaster175.xml"/><Relationship Id="rId196" Type="http://schemas.openxmlformats.org/officeDocument/2006/relationships/slideMaster" Target="slideMasters/slideMaster196.xml"/><Relationship Id="rId200" Type="http://schemas.openxmlformats.org/officeDocument/2006/relationships/slideMaster" Target="slideMasters/slideMaster200.xml"/><Relationship Id="rId16" Type="http://schemas.openxmlformats.org/officeDocument/2006/relationships/slideMaster" Target="slideMasters/slideMaster16.xml"/><Relationship Id="rId221" Type="http://schemas.openxmlformats.org/officeDocument/2006/relationships/slideMaster" Target="slideMasters/slideMaster221.xml"/><Relationship Id="rId242" Type="http://schemas.openxmlformats.org/officeDocument/2006/relationships/viewProps" Target="viewProps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Master" Target="slideMasters/slideMaster165.xml"/><Relationship Id="rId186" Type="http://schemas.openxmlformats.org/officeDocument/2006/relationships/slideMaster" Target="slideMasters/slideMaster186.xml"/><Relationship Id="rId211" Type="http://schemas.openxmlformats.org/officeDocument/2006/relationships/slideMaster" Target="slideMasters/slideMaster211.xml"/><Relationship Id="rId232" Type="http://schemas.openxmlformats.org/officeDocument/2006/relationships/slide" Target="slides/slide10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Master" Target="slideMasters/slideMaster155.xml"/><Relationship Id="rId176" Type="http://schemas.openxmlformats.org/officeDocument/2006/relationships/slideMaster" Target="slideMasters/slideMaster176.xml"/><Relationship Id="rId197" Type="http://schemas.openxmlformats.org/officeDocument/2006/relationships/slideMaster" Target="slideMasters/slideMaster197.xml"/><Relationship Id="rId201" Type="http://schemas.openxmlformats.org/officeDocument/2006/relationships/slideMaster" Target="slideMasters/slideMaster201.xml"/><Relationship Id="rId222" Type="http://schemas.openxmlformats.org/officeDocument/2006/relationships/slideMaster" Target="slideMasters/slideMaster222.xml"/><Relationship Id="rId243" Type="http://schemas.openxmlformats.org/officeDocument/2006/relationships/theme" Target="theme/theme1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Master" Target="slideMasters/slideMaster166.xml"/><Relationship Id="rId187" Type="http://schemas.openxmlformats.org/officeDocument/2006/relationships/slideMaster" Target="slideMasters/slideMaster187.xml"/><Relationship Id="rId1" Type="http://schemas.openxmlformats.org/officeDocument/2006/relationships/slideMaster" Target="slideMasters/slideMaster1.xml"/><Relationship Id="rId212" Type="http://schemas.openxmlformats.org/officeDocument/2006/relationships/slideMaster" Target="slideMasters/slideMaster212.xml"/><Relationship Id="rId233" Type="http://schemas.openxmlformats.org/officeDocument/2006/relationships/slide" Target="slides/slide1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Master" Target="slideMasters/slideMaster135.xml"/><Relationship Id="rId156" Type="http://schemas.openxmlformats.org/officeDocument/2006/relationships/slideMaster" Target="slideMasters/slideMaster156.xml"/><Relationship Id="rId177" Type="http://schemas.openxmlformats.org/officeDocument/2006/relationships/slideMaster" Target="slideMasters/slideMaster177.xml"/><Relationship Id="rId198" Type="http://schemas.openxmlformats.org/officeDocument/2006/relationships/slideMaster" Target="slideMasters/slideMaster198.xml"/><Relationship Id="rId202" Type="http://schemas.openxmlformats.org/officeDocument/2006/relationships/slideMaster" Target="slideMasters/slideMaster202.xml"/><Relationship Id="rId223" Type="http://schemas.openxmlformats.org/officeDocument/2006/relationships/slide" Target="slides/slide1.xml"/><Relationship Id="rId244" Type="http://schemas.openxmlformats.org/officeDocument/2006/relationships/tableStyles" Target="tableStyles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Master" Target="slideMasters/slideMaster104.xml"/><Relationship Id="rId125" Type="http://schemas.openxmlformats.org/officeDocument/2006/relationships/slideMaster" Target="slideMasters/slideMaster125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Master" Target="slideMasters/slideMaster188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Master" Target="slideMasters/slideMaster213.xml"/><Relationship Id="rId234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Master" Target="slideMasters/slideMaster115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Master" Target="slideMasters/slideMaster1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Master" Target="slideMasters/slideMaster199.xml"/><Relationship Id="rId203" Type="http://schemas.openxmlformats.org/officeDocument/2006/relationships/slideMaster" Target="slideMasters/slideMaster203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.xml"/><Relationship Id="rId30" Type="http://schemas.openxmlformats.org/officeDocument/2006/relationships/slideMaster" Target="slideMasters/slideMaster3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Master" Target="slideMasters/slideMaster189.xml"/><Relationship Id="rId3" Type="http://schemas.openxmlformats.org/officeDocument/2006/relationships/slideMaster" Target="slideMasters/slideMaster3.xml"/><Relationship Id="rId214" Type="http://schemas.openxmlformats.org/officeDocument/2006/relationships/slideMaster" Target="slideMasters/slideMaster214.xml"/><Relationship Id="rId235" Type="http://schemas.openxmlformats.org/officeDocument/2006/relationships/slide" Target="slides/slide13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Master" Target="slideMasters/slideMaster179.xml"/><Relationship Id="rId190" Type="http://schemas.openxmlformats.org/officeDocument/2006/relationships/slideMaster" Target="slideMasters/slideMaster190.xml"/><Relationship Id="rId204" Type="http://schemas.openxmlformats.org/officeDocument/2006/relationships/slideMaster" Target="slideMasters/slideMaster204.xml"/><Relationship Id="rId225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96" y="8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/>
          <a:lstStyle>
            <a:lvl1pPr algn="r">
              <a:defRPr sz="1300"/>
            </a:lvl1pPr>
          </a:lstStyle>
          <a:p>
            <a:fld id="{D4EA225D-2210-443D-A267-CF1DAB190CC1}" type="datetimeFigureOut">
              <a:rPr lang="zh-TW" altLang="en-US" smtClean="0"/>
              <a:t>2020/12/1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0" y="9428719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96" y="9428719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 anchor="b"/>
          <a:lstStyle>
            <a:lvl1pPr algn="r">
              <a:defRPr sz="1300"/>
            </a:lvl1pPr>
          </a:lstStyle>
          <a:p>
            <a:fld id="{00DA36DC-B308-448C-88A7-777D65D0FF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987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96" y="8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/>
          <a:lstStyle>
            <a:lvl1pPr algn="r">
              <a:defRPr sz="1300"/>
            </a:lvl1pPr>
          </a:lstStyle>
          <a:p>
            <a:fld id="{D966B6C5-88AB-4AAC-B6E5-F211B99B48D2}" type="datetimeFigureOut">
              <a:rPr lang="zh-TW" altLang="en-US" smtClean="0"/>
              <a:t>2020/12/1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5" tIns="45647" rIns="91295" bIns="45647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60" y="4715960"/>
            <a:ext cx="5438775" cy="4466986"/>
          </a:xfrm>
          <a:prstGeom prst="rect">
            <a:avLst/>
          </a:prstGeom>
        </p:spPr>
        <p:txBody>
          <a:bodyPr vert="horz" lIns="91295" tIns="45647" rIns="91295" bIns="45647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0" y="9428719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96" y="9428719"/>
            <a:ext cx="2946400" cy="496331"/>
          </a:xfrm>
          <a:prstGeom prst="rect">
            <a:avLst/>
          </a:prstGeom>
        </p:spPr>
        <p:txBody>
          <a:bodyPr vert="horz" lIns="91295" tIns="45647" rIns="91295" bIns="45647" rtlCol="0" anchor="b"/>
          <a:lstStyle>
            <a:lvl1pPr algn="r">
              <a:defRPr sz="1300"/>
            </a:lvl1pPr>
          </a:lstStyle>
          <a:p>
            <a:fld id="{0B210478-BE9E-4990-BD44-02E396ABFE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4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4.xml"/></Relationships>
</file>

<file path=ppt/slideLayouts/_rels/slideLayout1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7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7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5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7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7.xml"/></Relationships>
</file>

<file path=ppt/slideLayouts/_rels/slideLayout10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9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9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0.xml"/></Relationships>
</file>

<file path=ppt/slideLayouts/_rels/slideLayout1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1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1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0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5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0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4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4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6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6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7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8.xml"/></Relationships>
</file>

<file path=ppt/slideLayouts/_rels/slideLayout1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9.xml"/></Relationships>
</file>

<file path=ppt/slideLayouts/_rels/slideLayout1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0.xml"/></Relationships>
</file>

<file path=ppt/slideLayouts/_rels/slideLayout1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1.xml"/></Relationships>
</file>

<file path=ppt/slideLayouts/_rels/slideLayout1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2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2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4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4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6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5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6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6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6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7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7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8.xml"/></Relationships>
</file>

<file path=ppt/slideLayouts/_rels/slideLayout1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1.xml"/></Relationships>
</file>

<file path=ppt/slideLayouts/_rels/slideLayout1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2.xml"/></Relationships>
</file>

<file path=ppt/slideLayouts/_rels/slideLayout1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6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4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4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5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5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6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6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6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7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8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0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1.xml"/></Relationships>
</file>

<file path=ppt/slideLayouts/_rels/slideLayout1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2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3.xml"/></Relationships>
</file>

<file path=ppt/slideLayouts/_rels/slideLayout1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4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5.xml"/></Relationships>
</file>

<file path=ppt/slideLayouts/_rels/slideLayout1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6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7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8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7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9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9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7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5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1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2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2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3.xml"/></Relationships>
</file>

<file path=ppt/slideLayouts/_rels/slideLayout1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4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4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7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5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5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6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7.xml"/></Relationships>
</file>

<file path=ppt/slideLayouts/_rels/slideLayout1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8.xml"/></Relationships>
</file>

<file path=ppt/slideLayouts/_rels/slideLayout1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9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0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7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0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6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1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1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6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3.xml"/></Relationships>
</file>

<file path=ppt/slideLayouts/_rels/slideLayout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4.xml"/></Relationships>
</file>

<file path=ppt/slideLayouts/_rels/slideLayout1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5.xml"/></Relationships>
</file>

<file path=ppt/slideLayouts/_rels/slideLayout1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6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6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6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7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7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6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8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68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0.xml"/></Relationships>
</file>

<file path=ppt/slideLayouts/_rels/slideLayout1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1.xml"/></Relationships>
</file>

<file path=ppt/slideLayouts/_rels/slideLayout1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2.xml"/></Relationships>
</file>

<file path=ppt/slideLayouts/_rels/slideLayout1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3.xml"/></Relationships>
</file>

<file path=ppt/slideLayouts/_rels/slideLayout1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7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74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8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7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75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75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9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0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7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6.xml"/></Relationships>
</file>

<file path=ppt/slideLayouts/_rels/slideLayout1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7.xml"/></Relationships>
</file>

<file path=ppt/slideLayouts/_rels/slideLayout1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8.xml"/></Relationships>
</file>

<file path=ppt/slideLayouts/_rels/slideLayout1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79.xml"/></Relationships>
</file>

<file path=ppt/slideLayouts/_rels/slideLayout1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7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1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2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7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0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0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2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8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1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83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4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4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8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5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5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2.xml"/></Relationships>
</file>

<file path=ppt/slideLayouts/_rels/slideLayout18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8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7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7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8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8.xml"/></Relationships>
</file>

<file path=ppt/slideLayouts/_rels/slideLayout1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8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8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2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9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8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0.xml"/></Relationships>
</file>

<file path=ppt/slideLayouts/_rels/slideLayout1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2.xml"/></Relationships>
</file>

<file path=ppt/slideLayouts/_rels/slideLayout1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93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93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2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9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2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95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9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7.xml"/></Relationships>
</file>

<file path=ppt/slideLayouts/_rels/slideLayout1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0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0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19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1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1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2.xml"/></Relationships>
</file>

<file path=ppt/slideLayouts/_rels/slideLayout1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3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1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4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4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1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5.xml"/></Relationships>
</file>

<file path=ppt/slideLayouts/_rels/slideLayout1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6.xml"/></Relationships>
</file>

<file path=ppt/slideLayouts/_rels/slideLayout1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8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0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8.xml"/></Relationships>
</file>

<file path=ppt/slideLayouts/_rels/slideLayout20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0.xml"/></Relationships>
</file>

<file path=ppt/slideLayouts/_rels/slideLayout20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12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0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12.xml"/></Relationships>
</file>

<file path=ppt/slideLayouts/_rels/slideLayout20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15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15.xml"/></Relationships>
</file>

<file path=ppt/slideLayouts/_rels/slideLayout20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6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7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7.xml"/></Relationships>
</file>

<file path=ppt/slideLayouts/_rels/slideLayout20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7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7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7.xml"/></Relationships>
</file>

<file path=ppt/slideLayouts/_rels/slideLayout2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19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19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2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0.xml"/></Relationships>
</file>

<file path=ppt/slideLayouts/_rels/slideLayout20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1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1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1.xml"/></Relationships>
</file>

<file path=ppt/slideLayouts/_rels/slideLayout2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21.xml"/></Relationships>
</file>

<file path=ppt/slideLayouts/_rels/slideLayout2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9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0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1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1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4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5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8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9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9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0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3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6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8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0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1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3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6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8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9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2.xml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4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4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4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5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4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8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0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0.xml"/></Relationships>
</file>

<file path=ppt/slideLayouts/_rels/slideLayout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0.xml"/></Relationships>
</file>

<file path=ppt/slideLayouts/_rels/slideLayout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0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1.xml"/></Relationships>
</file>

<file path=ppt/slideLayouts/_rels/slideLayout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1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1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2.xml"/></Relationships>
</file>

<file path=ppt/slideLayouts/_rels/slideLayout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2.xml"/></Relationships>
</file>

<file path=ppt/slideLayouts/_rels/slideLayout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2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4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3.xml"/></Relationships>
</file>

<file path=ppt/slideLayouts/_rels/slideLayout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3.xml"/></Relationships>
</file>

<file path=ppt/slideLayouts/_rels/slideLayout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4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4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4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4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4.xml"/></Relationships>
</file>

<file path=ppt/slideLayouts/_rels/slideLayout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4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5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5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5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5.xml"/></Relationships>
</file>

<file path=ppt/slideLayouts/_rels/slideLayout8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6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6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6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6.xml"/></Relationships>
</file>

<file path=ppt/slideLayouts/_rels/slideLayout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6.xml"/></Relationships>
</file>

<file path=ppt/slideLayouts/_rels/slideLayout9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6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7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8.xml"/></Relationships>
</file>

<file path=ppt/slideLayouts/_rels/slideLayout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9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5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9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9.xml"/></Relationships>
</file>

<file path=ppt/slideLayouts/_rels/slideLayout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0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1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1.xml"/></Relationships>
</file>

<file path=ppt/slideLayouts/_rels/slideLayout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2.xml"/></Relationships>
</file>

<file path=ppt/slideLayouts/_rels/slideLayout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5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9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3.xml"/></Relationships>
</file>

<file path=ppt/slideLayouts/_rels/slideLayout9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4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4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" y="476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圖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1384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警徽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6" y="188871"/>
            <a:ext cx="1730075" cy="1517299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 txBox="1">
            <a:spLocks noChangeArrowheads="1"/>
          </p:cNvSpPr>
          <p:nvPr/>
        </p:nvSpPr>
        <p:spPr bwMode="auto">
          <a:xfrm>
            <a:off x="1838006" y="3283778"/>
            <a:ext cx="5471163" cy="62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6" tIns="45589" rIns="91146" bIns="45589"/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zh-TW" altLang="zh-TW" sz="3200" smtClean="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682" y="1844248"/>
            <a:ext cx="7772638" cy="12966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E31EE9F9-028D-48E7-B84D-0B31FAF89B6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15812"/>
      </p:ext>
    </p:extLst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01609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E9DE1CA7-0C2F-4D37-B623-2546624A4D8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70486357"/>
      </p:ext>
    </p:extLst>
  </p:cSld>
  <p:clrMapOvr>
    <a:masterClrMapping/>
  </p:clrMapOvr>
  <p:transition>
    <p:fade thruBlk="1"/>
  </p:transition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DCC2927-D864-44D7-8CCF-B3768E0D181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62387327"/>
      </p:ext>
    </p:extLst>
  </p:cSld>
  <p:clrMapOvr>
    <a:masterClrMapping/>
  </p:clrMapOvr>
  <p:transition>
    <p:fade thruBlk="1"/>
  </p:transition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4724AEE-043F-45F2-B0D7-4840761D735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45511627"/>
      </p:ext>
    </p:extLst>
  </p:cSld>
  <p:clrMapOvr>
    <a:masterClrMapping/>
  </p:clrMapOvr>
  <p:transition>
    <p:fade thruBlk="1"/>
  </p:transition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9525220-FAF9-4D1B-AC75-1A2C0E2FE82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82345962"/>
      </p:ext>
    </p:extLst>
  </p:cSld>
  <p:clrMapOvr>
    <a:masterClrMapping/>
  </p:clrMapOvr>
  <p:transition>
    <p:fade thruBlk="1"/>
  </p:transition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3A279F5-0C20-4D4D-8557-6DBCD0C1538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5117264"/>
      </p:ext>
    </p:extLst>
  </p:cSld>
  <p:clrMapOvr>
    <a:masterClrMapping/>
  </p:clrMapOvr>
  <p:transition>
    <p:fade thruBlk="1"/>
  </p:transition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92C17293-D170-4AFE-9BC4-27D4617CEA2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95357845"/>
      </p:ext>
    </p:extLst>
  </p:cSld>
  <p:clrMapOvr>
    <a:masterClrMapping/>
  </p:clrMapOvr>
  <p:transition>
    <p:fade thruBlk="1"/>
  </p:transition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8F7711C2-9061-4371-8DD1-36E6BD985B9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97266206"/>
      </p:ext>
    </p:extLst>
  </p:cSld>
  <p:clrMapOvr>
    <a:masterClrMapping/>
  </p:clrMapOvr>
  <p:transition>
    <p:fade thruBlk="1"/>
  </p:transition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22ADCC97-2035-471C-82B7-5B08E4B148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0063329"/>
      </p:ext>
    </p:extLst>
  </p:cSld>
  <p:clrMapOvr>
    <a:masterClrMapping/>
  </p:clrMapOvr>
  <p:transition>
    <p:fade thruBlk="1"/>
  </p:transition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16EB7D1-0F48-4CB2-9522-CBA82C594E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6248047"/>
      </p:ext>
    </p:extLst>
  </p:cSld>
  <p:clrMapOvr>
    <a:masterClrMapping/>
  </p:clrMapOvr>
  <p:transition>
    <p:fade thruBlk="1"/>
  </p:transition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3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D005E-53D3-514E-B7EB-9996DCED52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6560837"/>
      </p:ext>
    </p:extLst>
  </p:cSld>
  <p:clrMapOvr>
    <a:masterClrMapping/>
  </p:clrMapOvr>
  <p:transition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79575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017E4-DBFD-48E4-BF6F-C1F9C9194024}" type="datetime3">
              <a:rPr kumimoji="1" lang="zh-TW" altLang="en-US" sz="3200" b="1" smtClean="0">
                <a:solidFill>
                  <a:srgbClr val="000000"/>
                </a:solidFill>
                <a:ea typeface="新細明體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sz="3200" b="1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F2C4-A756-4B53-9A82-EC6C48C667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7265160"/>
      </p:ext>
    </p:extLst>
  </p:cSld>
  <p:clrMapOvr>
    <a:masterClrMapping/>
  </p:clrMapOvr>
  <p:transition>
    <p:fade thruBlk="1"/>
  </p:transition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3774"/>
      </p:ext>
    </p:extLst>
  </p:cSld>
  <p:clrMapOvr>
    <a:masterClrMapping/>
  </p:clrMapOvr>
  <p:transition>
    <p:fade thruBlk="1"/>
  </p:transition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DFAF2E-CCC7-4C87-8933-8A2051A36EC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129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5080368"/>
      </p:ext>
    </p:extLst>
  </p:cSld>
  <p:clrMapOvr>
    <a:masterClrMapping/>
  </p:clrMapOvr>
  <p:transition>
    <p:fade thruBlk="1"/>
  </p:transition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1836738" y="3284540"/>
            <a:ext cx="5472112" cy="623887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53190"/>
            <a:ext cx="2133600" cy="261937"/>
          </a:xfrm>
          <a:ln>
            <a:miter lim="800000"/>
            <a:headEnd/>
            <a:tailEnd/>
          </a:ln>
        </p:spPr>
        <p:txBody>
          <a:bodyPr/>
          <a:lstStyle>
            <a:lvl1pPr algn="ctr">
              <a:defRPr sz="1400" b="1"/>
            </a:lvl1pPr>
          </a:lstStyle>
          <a:p>
            <a:pPr>
              <a:defRPr/>
            </a:pPr>
            <a:fld id="{5535CECF-E650-4A50-A180-8D74431E5F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2926183"/>
      </p:ext>
    </p:extLst>
  </p:cSld>
  <p:clrMapOvr>
    <a:masterClrMapping/>
  </p:clrMapOvr>
  <p:transition>
    <p:fade thruBlk="1"/>
  </p:transition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A06728B-4A44-4DBF-B3EA-C090BC8C33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2173469"/>
      </p:ext>
    </p:extLst>
  </p:cSld>
  <p:clrMapOvr>
    <a:masterClrMapping/>
  </p:clrMapOvr>
  <p:transition>
    <p:fade thruBlk="1"/>
  </p:transition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6EA67EBA-3480-4C9E-9FA0-82BA67353C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493314"/>
      </p:ext>
    </p:extLst>
  </p:cSld>
  <p:clrMapOvr>
    <a:masterClrMapping/>
  </p:clrMapOvr>
  <p:transition>
    <p:fade thruBlk="1"/>
  </p:transition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5246324-D58B-44B2-8899-F136C5B283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27100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31736082"/>
      </p:ext>
    </p:extLst>
  </p:cSld>
  <p:clrMapOvr>
    <a:masterClrMapping/>
  </p:clrMapOvr>
  <p:transition>
    <p:fade thruBlk="1"/>
  </p:transition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8"/>
            <a:ext cx="2133600" cy="260350"/>
          </a:xfrm>
        </p:spPr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FC44ED1C-36A5-4B0A-9AF0-C4E435B99F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9910426"/>
      </p:ext>
    </p:extLst>
  </p:cSld>
  <p:clrMapOvr>
    <a:masterClrMapping/>
  </p:clrMapOvr>
  <p:transition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5511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DA3624E1-677F-4773-AB17-136E7D4D02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93789371"/>
      </p:ext>
    </p:extLst>
  </p:cSld>
  <p:clrMapOvr>
    <a:masterClrMapping/>
  </p:clrMapOvr>
  <p:transition>
    <p:fade thruBlk="1"/>
  </p:transition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36A749DE-C5F6-4BA9-AB5F-B4F38741736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9794011"/>
      </p:ext>
    </p:extLst>
  </p:cSld>
  <p:clrMapOvr>
    <a:masterClrMapping/>
  </p:clrMapOvr>
  <p:transition>
    <p:fade thruBlk="1"/>
  </p:transition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11E952E2-D07C-4EC7-A7F1-1D623F34A60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7006049"/>
      </p:ext>
    </p:extLst>
  </p:cSld>
  <p:clrMapOvr>
    <a:masterClrMapping/>
  </p:clrMapOvr>
  <p:transition>
    <p:fade thruBlk="1"/>
  </p:transition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E9DE1CA7-0C2F-4D37-B623-2546624A4D8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3664279"/>
      </p:ext>
    </p:extLst>
  </p:cSld>
  <p:clrMapOvr>
    <a:masterClrMapping/>
  </p:clrMapOvr>
  <p:transition>
    <p:fade thruBlk="1"/>
  </p:transition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DCC2927-D864-44D7-8CCF-B3768E0D181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67099807"/>
      </p:ext>
    </p:extLst>
  </p:cSld>
  <p:clrMapOvr>
    <a:masterClrMapping/>
  </p:clrMapOvr>
  <p:transition>
    <p:fade thruBlk="1"/>
  </p:transition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4724AEE-043F-45F2-B0D7-4840761D735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59651025"/>
      </p:ext>
    </p:extLst>
  </p:cSld>
  <p:clrMapOvr>
    <a:masterClrMapping/>
  </p:clrMapOvr>
  <p:transition>
    <p:fade thruBlk="1"/>
  </p:transition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9525220-FAF9-4D1B-AC75-1A2C0E2FE82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04748927"/>
      </p:ext>
    </p:extLst>
  </p:cSld>
  <p:clrMapOvr>
    <a:masterClrMapping/>
  </p:clrMapOvr>
  <p:transition>
    <p:fade thruBlk="1"/>
  </p:transition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3A279F5-0C20-4D4D-8557-6DBCD0C1538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30683387"/>
      </p:ext>
    </p:extLst>
  </p:cSld>
  <p:clrMapOvr>
    <a:masterClrMapping/>
  </p:clrMapOvr>
  <p:transition>
    <p:fade thruBlk="1"/>
  </p:transition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92C17293-D170-4AFE-9BC4-27D4617CEA2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62542571"/>
      </p:ext>
    </p:extLst>
  </p:cSld>
  <p:clrMapOvr>
    <a:masterClrMapping/>
  </p:clrMapOvr>
  <p:transition>
    <p:fade thruBlk="1"/>
  </p:transition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8F7711C2-9061-4371-8DD1-36E6BD985B9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39903473"/>
      </p:ext>
    </p:extLst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394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22ADCC97-2035-471C-82B7-5B08E4B148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85334"/>
      </p:ext>
    </p:extLst>
  </p:cSld>
  <p:clrMapOvr>
    <a:masterClrMapping/>
  </p:clrMapOvr>
  <p:transition>
    <p:fade thruBlk="1"/>
  </p:transition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16EB7D1-0F48-4CB2-9522-CBA82C594E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50410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017E4-DBFD-48E4-BF6F-C1F9C9194024}" type="datetime3">
              <a:rPr kumimoji="1" lang="zh-TW" altLang="en-US" sz="3200" b="1" smtClean="0">
                <a:solidFill>
                  <a:srgbClr val="000000"/>
                </a:solidFill>
                <a:ea typeface="新細明體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sz="3200" b="1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F2C4-A756-4B53-9A82-EC6C48C667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8742511"/>
      </p:ext>
    </p:extLst>
  </p:cSld>
  <p:clrMapOvr>
    <a:masterClrMapping/>
  </p:clrMapOvr>
  <p:transition>
    <p:fade thruBlk="1"/>
  </p:transition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782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DFAF2E-CCC7-4C87-8933-8A2051A36EC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341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7907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38293"/>
      </p:ext>
    </p:extLst>
  </p:cSld>
  <p:clrMapOvr>
    <a:masterClrMapping/>
  </p:clrMapOvr>
  <p:transition>
    <p:cut thruBlk="1"/>
  </p:transition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411506"/>
      </p:ext>
    </p:extLst>
  </p:cSld>
  <p:clrMapOvr>
    <a:masterClrMapping/>
  </p:clrMapOvr>
  <p:transition>
    <p:cut thruBlk="1"/>
  </p:transition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21841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420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95403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49300147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6391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71462"/>
      </p:ext>
    </p:extLst>
  </p:cSld>
  <p:clrMapOvr>
    <a:masterClrMapping/>
  </p:clrMapOvr>
  <p:transition spd="slow">
    <p:fade thruBlk="1"/>
  </p:transition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4440117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0759002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8127430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2500350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798038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4789974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60397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6089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592439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7959889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24696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7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4576874"/>
      </p:ext>
    </p:extLst>
  </p:cSld>
  <p:clrMapOvr>
    <a:masterClrMapping/>
  </p:clrMapOvr>
  <p:transition spd="slow">
    <p:fade thruBlk="1"/>
  </p:transition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C67017E4-DBFD-48E4-BF6F-C1F9C9194024}" type="datetime3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F2C4-A756-4B53-9A82-EC6C48C6676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74856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55566"/>
      </p:ext>
    </p:extLst>
  </p:cSld>
  <p:clrMapOvr>
    <a:masterClrMapping/>
  </p:clrMapOvr>
  <p:transition>
    <p:cut thruBlk="1"/>
  </p:transition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596798"/>
      </p:ext>
    </p:extLst>
  </p:cSld>
  <p:clrMapOvr>
    <a:masterClrMapping/>
  </p:clrMapOvr>
  <p:transition>
    <p:cut thruBlk="1"/>
  </p:transition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232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8966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13136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68009121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47941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83645"/>
      </p:ext>
    </p:extLst>
  </p:cSld>
  <p:clrMapOvr>
    <a:masterClrMapping/>
  </p:clrMapOvr>
  <p:transition spd="slow">
    <p:fade thruBlk="1"/>
  </p:transition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4346029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12276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8220754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5968348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4632310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1783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1348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2694403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1741790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5947903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9179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7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181301"/>
      </p:ext>
    </p:extLst>
  </p:cSld>
  <p:clrMapOvr>
    <a:masterClrMapping/>
  </p:clrMapOvr>
  <p:transition spd="slow">
    <p:fade thruBlk="1"/>
  </p:transition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36154"/>
      </p:ext>
    </p:extLst>
  </p:cSld>
  <p:clrMapOvr>
    <a:masterClrMapping/>
  </p:clrMapOvr>
  <p:transition>
    <p:cut thruBlk="1"/>
  </p:transition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1128837"/>
      </p:ext>
    </p:extLst>
  </p:cSld>
  <p:clrMapOvr>
    <a:masterClrMapping/>
  </p:clrMapOvr>
  <p:transition>
    <p:cut thruBlk="1"/>
  </p:transition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78950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939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4546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9670348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32243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30877"/>
      </p:ext>
    </p:extLst>
  </p:cSld>
  <p:clrMapOvr>
    <a:masterClrMapping/>
  </p:clrMapOvr>
  <p:transition spd="slow">
    <p:fade thruBlk="1"/>
  </p:transition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6630615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62888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7307135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7518476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6340720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6499786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14171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73923"/>
      </p:ext>
    </p:extLst>
  </p:cSld>
  <p:clrMapOvr>
    <a:masterClrMapping/>
  </p:clrMapOvr>
  <p:transition>
    <p:cut/>
  </p:transition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8301468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6391937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96253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3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6917062"/>
      </p:ext>
    </p:extLst>
  </p:cSld>
  <p:clrMapOvr>
    <a:masterClrMapping/>
  </p:clrMapOvr>
  <p:transition spd="slow">
    <p:fade thruBlk="1"/>
  </p:transition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4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5988"/>
      </p:ext>
    </p:extLst>
  </p:cSld>
  <p:clrMapOvr>
    <a:masterClrMapping/>
  </p:clrMapOvr>
  <p:transition>
    <p:cut thruBlk="1"/>
  </p:transition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572800"/>
      </p:ext>
    </p:extLst>
  </p:cSld>
  <p:clrMapOvr>
    <a:masterClrMapping/>
  </p:clrMapOvr>
  <p:transition>
    <p:cut thruBlk="1"/>
  </p:transition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22359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0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E1F4C-F7CB-4764-92BC-5A7D8AFA95C0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12655-277A-428C-9DDE-97CD35AB86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854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198399"/>
      </p:ext>
    </p:extLst>
  </p:cSld>
  <p:clrMapOvr>
    <a:masterClrMapping/>
  </p:clrMapOvr>
  <p:transition>
    <p:cut/>
  </p:transition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30211980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85626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19022"/>
      </p:ext>
    </p:extLst>
  </p:cSld>
  <p:clrMapOvr>
    <a:masterClrMapping/>
  </p:clrMapOvr>
  <p:transition spd="slow">
    <p:fade thruBlk="1"/>
  </p:transition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6163510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1008392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250754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1261602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5141480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04388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9795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C7271D6-32DC-40C9-B3F9-C29CCDBF46C0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4935317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2491548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3364525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01453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2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1016147"/>
      </p:ext>
    </p:extLst>
  </p:cSld>
  <p:clrMapOvr>
    <a:masterClrMapping/>
  </p:clrMapOvr>
  <p:transition spd="slow">
    <p:fade thruBlk="1"/>
  </p:transition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6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99978"/>
      </p:ext>
    </p:extLst>
  </p:cSld>
  <p:clrMapOvr>
    <a:masterClrMapping/>
  </p:clrMapOvr>
  <p:transition>
    <p:cut thruBlk="1"/>
  </p:transition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887999"/>
      </p:ext>
    </p:extLst>
  </p:cSld>
  <p:clrMapOvr>
    <a:masterClrMapping/>
  </p:clrMapOvr>
  <p:transition>
    <p:cut thruBlk="1"/>
  </p:transition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97199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953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3113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83811300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90332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10961"/>
      </p:ext>
    </p:extLst>
  </p:cSld>
  <p:clrMapOvr>
    <a:masterClrMapping/>
  </p:clrMapOvr>
  <p:transition spd="slow">
    <p:fade thruBlk="1"/>
  </p:transition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2337989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7018157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4977471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8476238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1010941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42401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76417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437144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9185880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6428912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93315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2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2857122"/>
      </p:ext>
    </p:extLst>
  </p:cSld>
  <p:clrMapOvr>
    <a:masterClrMapping/>
  </p:clrMapOvr>
  <p:transition spd="slow">
    <p:fade thruBlk="1"/>
  </p:transition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53924"/>
      </p:ext>
    </p:extLst>
  </p:cSld>
  <p:clrMapOvr>
    <a:masterClrMapping/>
  </p:clrMapOvr>
  <p:transition>
    <p:cut thruBlk="1"/>
  </p:transition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669880"/>
      </p:ext>
    </p:extLst>
  </p:cSld>
  <p:clrMapOvr>
    <a:masterClrMapping/>
  </p:clrMapOvr>
  <p:transition>
    <p:cut thruBlk="1"/>
  </p:transition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29557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64001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549747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2511028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33726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2363"/>
      </p:ext>
    </p:extLst>
  </p:cSld>
  <p:clrMapOvr>
    <a:masterClrMapping/>
  </p:clrMapOvr>
  <p:transition spd="slow">
    <p:fade thruBlk="1"/>
  </p:transition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9667234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093892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5123359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3789290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3507651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0333662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5317876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365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2882848"/>
      </p:ext>
    </p:extLst>
  </p:cSld>
  <p:clrMapOvr>
    <a:masterClrMapping/>
  </p:clrMapOvr>
  <p:transition spd="slow">
    <p:fade thruBlk="1"/>
  </p:transition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796940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25193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6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1197511"/>
      </p:ext>
    </p:extLst>
  </p:cSld>
  <p:clrMapOvr>
    <a:masterClrMapping/>
  </p:clrMapOvr>
  <p:transition spd="slow">
    <p:fade thruBlk="1"/>
  </p:transition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7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3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5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53625"/>
      </p:ext>
    </p:extLst>
  </p:cSld>
  <p:clrMapOvr>
    <a:masterClrMapping/>
  </p:clrMapOvr>
  <p:transition>
    <p:cut thruBlk="1"/>
  </p:transition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439644"/>
      </p:ext>
    </p:extLst>
  </p:cSld>
  <p:clrMapOvr>
    <a:masterClrMapping/>
  </p:clrMapOvr>
  <p:transition>
    <p:cut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9477665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34559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08762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83462700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97016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8075"/>
      </p:ext>
    </p:extLst>
  </p:cSld>
  <p:clrMapOvr>
    <a:masterClrMapping/>
  </p:clrMapOvr>
  <p:transition spd="slow">
    <p:fade thruBlk="1"/>
  </p:transition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3456772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4591274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3461352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0898398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72576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3821090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1154660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2665797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0501199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5464803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68218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4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8727736"/>
      </p:ext>
    </p:extLst>
  </p:cSld>
  <p:clrMapOvr>
    <a:masterClrMapping/>
  </p:clrMapOvr>
  <p:transition spd="slow">
    <p:fade thruBlk="1"/>
  </p:transition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94765"/>
      </p:ext>
    </p:extLst>
  </p:cSld>
  <p:clrMapOvr>
    <a:masterClrMapping/>
  </p:clrMapOvr>
  <p:transition>
    <p:cut thruBlk="1"/>
  </p:transition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144920"/>
      </p:ext>
    </p:extLst>
  </p:cSld>
  <p:clrMapOvr>
    <a:masterClrMapping/>
  </p:clrMapOvr>
  <p:transition>
    <p:cut thruBlk="1"/>
  </p:transition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09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3209165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81609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62395592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25674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6298"/>
      </p:ext>
    </p:extLst>
  </p:cSld>
  <p:clrMapOvr>
    <a:masterClrMapping/>
  </p:clrMapOvr>
  <p:transition spd="slow">
    <p:fade thruBlk="1"/>
  </p:transition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4220993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267725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1611692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854750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601308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26712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279844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9546461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8300245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2816671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24602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8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8151646"/>
      </p:ext>
    </p:extLst>
  </p:cSld>
  <p:clrMapOvr>
    <a:masterClrMapping/>
  </p:clrMapOvr>
  <p:transition spd="slow">
    <p:fade thruBlk="1"/>
  </p:transition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16193"/>
      </p:ext>
    </p:extLst>
  </p:cSld>
  <p:clrMapOvr>
    <a:masterClrMapping/>
  </p:clrMapOvr>
  <p:transition>
    <p:cut thruBlk="1"/>
  </p:transition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200378"/>
      </p:ext>
    </p:extLst>
  </p:cSld>
  <p:clrMapOvr>
    <a:masterClrMapping/>
  </p:clrMapOvr>
  <p:transition>
    <p:cut thruBlk="1"/>
  </p:transition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25034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8" y="4405880"/>
            <a:ext cx="7771050" cy="13617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8" y="2906040"/>
            <a:ext cx="7771050" cy="14998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9" indent="0">
              <a:buNone/>
              <a:defRPr sz="1800"/>
            </a:lvl2pPr>
            <a:lvl3pPr marL="914217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3" indent="0">
              <a:buNone/>
              <a:defRPr sz="1400"/>
            </a:lvl6pPr>
            <a:lvl7pPr marL="2742651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D9DBE-85C8-47FD-AD0B-11F4DD835205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BE3D-FB59-41F1-B27E-97F7CF0E46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945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6429024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62839204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06423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96837"/>
      </p:ext>
    </p:extLst>
  </p:cSld>
  <p:clrMapOvr>
    <a:masterClrMapping/>
  </p:clrMapOvr>
  <p:transition spd="slow">
    <p:fade thruBlk="1"/>
  </p:transition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2393501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32729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343272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176707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9886066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2663308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61664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8566482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387096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20500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277513"/>
      </p:ext>
    </p:extLst>
  </p:cSld>
  <p:clrMapOvr>
    <a:masterClrMapping/>
  </p:clrMapOvr>
  <p:transition spd="slow">
    <p:fade thruBlk="1"/>
  </p:transition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02975"/>
      </p:ext>
    </p:extLst>
  </p:cSld>
  <p:clrMapOvr>
    <a:masterClrMapping/>
  </p:clrMapOvr>
  <p:transition>
    <p:cut thruBlk="1"/>
  </p:transition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678398"/>
      </p:ext>
    </p:extLst>
  </p:cSld>
  <p:clrMapOvr>
    <a:masterClrMapping/>
  </p:clrMapOvr>
  <p:transition>
    <p:cut thruBlk="1"/>
  </p:transition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00577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98789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1232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3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17920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71164"/>
      </p:ext>
    </p:extLst>
  </p:cSld>
  <p:clrMapOvr>
    <a:masterClrMapping/>
  </p:clrMapOvr>
  <p:transition spd="slow">
    <p:fade thruBlk="1"/>
  </p:transition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7268642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9293466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2325930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017351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1126003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9264109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774051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4323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14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6570137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66055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1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9894674"/>
      </p:ext>
    </p:extLst>
  </p:cSld>
  <p:clrMapOvr>
    <a:masterClrMapping/>
  </p:clrMapOvr>
  <p:transition spd="slow">
    <p:fade thruBlk="1"/>
  </p:transition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64926"/>
      </p:ext>
    </p:extLst>
  </p:cSld>
  <p:clrMapOvr>
    <a:masterClrMapping/>
  </p:clrMapOvr>
  <p:transition>
    <p:cut thruBlk="1"/>
  </p:transition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808812"/>
      </p:ext>
    </p:extLst>
  </p:cSld>
  <p:clrMapOvr>
    <a:masterClrMapping/>
  </p:clrMapOvr>
  <p:transition>
    <p:cut thruBlk="1"/>
  </p:transition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75899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39718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56839116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655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55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46401"/>
      </p:ext>
    </p:extLst>
  </p:cSld>
  <p:clrMapOvr>
    <a:masterClrMapping/>
  </p:clrMapOvr>
  <p:transition spd="slow">
    <p:fade thruBlk="1"/>
  </p:transition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3149217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5646358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2154480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3997748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7344373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9632809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9572370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8852589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886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62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75254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5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5110744"/>
      </p:ext>
    </p:extLst>
  </p:cSld>
  <p:clrMapOvr>
    <a:masterClrMapping/>
  </p:clrMapOvr>
  <p:transition spd="slow">
    <p:fade thruBlk="1"/>
  </p:transition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86814"/>
      </p:ext>
    </p:extLst>
  </p:cSld>
  <p:clrMapOvr>
    <a:masterClrMapping/>
  </p:clrMapOvr>
  <p:transition>
    <p:cut thruBlk="1"/>
  </p:transition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496493"/>
      </p:ext>
    </p:extLst>
  </p:cSld>
  <p:clrMapOvr>
    <a:masterClrMapping/>
  </p:clrMapOvr>
  <p:transition>
    <p:cut thruBlk="1"/>
  </p:transition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00702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68963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57422729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29349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29367"/>
      </p:ext>
    </p:extLst>
  </p:cSld>
  <p:clrMapOvr>
    <a:masterClrMapping/>
  </p:clrMapOvr>
  <p:transition spd="slow"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18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5129671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1908071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9852978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0690581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1281057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9270466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4362887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4731946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95060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325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7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7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058026"/>
      </p:ext>
    </p:extLst>
  </p:cSld>
  <p:clrMapOvr>
    <a:masterClrMapping/>
  </p:clrMapOvr>
  <p:transition spd="slow">
    <p:fade thruBlk="1"/>
  </p:transition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8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76794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22530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81940"/>
      </p:ext>
    </p:extLst>
  </p:cSld>
  <p:clrMapOvr>
    <a:masterClrMapping/>
  </p:clrMapOvr>
  <p:transition>
    <p:cut thruBlk="1"/>
  </p:transition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739860"/>
      </p:ext>
    </p:extLst>
  </p:cSld>
  <p:clrMapOvr>
    <a:masterClrMapping/>
  </p:clrMapOvr>
  <p:transition>
    <p:cut thruBlk="1"/>
  </p:transition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46363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32609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995201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015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39972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91794"/>
      </p:ext>
    </p:extLst>
  </p:cSld>
  <p:clrMapOvr>
    <a:masterClrMapping/>
  </p:clrMapOvr>
  <p:transition spd="slow">
    <p:fade thruBlk="1"/>
  </p:transition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2120257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5634057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1950182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1215446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4469497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3981585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6488669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10222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147958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39359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3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5056246"/>
      </p:ext>
    </p:extLst>
  </p:cSld>
  <p:clrMapOvr>
    <a:masterClrMapping/>
  </p:clrMapOvr>
  <p:transition spd="slow">
    <p:fade thruBlk="1"/>
  </p:transition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58618"/>
      </p:ext>
    </p:extLst>
  </p:cSld>
  <p:clrMapOvr>
    <a:masterClrMapping/>
  </p:clrMapOvr>
  <p:transition>
    <p:cut thruBlk="1"/>
  </p:transition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9182405"/>
      </p:ext>
    </p:extLst>
  </p:cSld>
  <p:clrMapOvr>
    <a:masterClrMapping/>
  </p:clrMapOvr>
  <p:transition>
    <p:cut thruBlk="1"/>
  </p:transition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32530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92711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13239051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8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121" y="1599832"/>
            <a:ext cx="4037899" cy="45249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7394" y="1599832"/>
            <a:ext cx="4037899" cy="45249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A6865-7435-4456-AA9D-ABB4A743968B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F882-24FA-4AF9-971A-1384A3C2FC8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482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9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69417"/>
      </p:ext>
    </p:extLst>
  </p:cSld>
  <p:clrMapOvr>
    <a:masterClrMapping/>
  </p:clrMapOvr>
  <p:transition spd="slow">
    <p:fade thruBlk="1"/>
  </p:transition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3139358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5751186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3032325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0959188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0724494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8860956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4107854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3234260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3507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8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46124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2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188873"/>
      </p:ext>
    </p:extLst>
  </p:cSld>
  <p:clrMapOvr>
    <a:masterClrMapping/>
  </p:clrMapOvr>
  <p:transition spd="slow">
    <p:fade thruBlk="1"/>
  </p:transition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34954"/>
      </p:ext>
    </p:extLst>
  </p:cSld>
  <p:clrMapOvr>
    <a:masterClrMapping/>
  </p:clrMapOvr>
  <p:transition>
    <p:cut thruBlk="1"/>
  </p:transition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2581412"/>
      </p:ext>
    </p:extLst>
  </p:cSld>
  <p:clrMapOvr>
    <a:masterClrMapping/>
  </p:clrMapOvr>
  <p:transition>
    <p:cut thruBlk="1"/>
  </p:transition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3154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97404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1293426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75860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47991"/>
      </p:ext>
    </p:extLst>
  </p:cSld>
  <p:clrMapOvr>
    <a:masterClrMapping/>
  </p:clrMapOvr>
  <p:transition spd="slow">
    <p:fade thruBlk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3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2257717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0671328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9497784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787596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1178187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3994900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1370627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66357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88713"/>
      </p:ext>
    </p:extLst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99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8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2294205"/>
      </p:ext>
    </p:extLst>
  </p:cSld>
  <p:clrMapOvr>
    <a:masterClrMapping/>
  </p:clrMapOvr>
  <p:transition spd="slow">
    <p:fade thruBlk="1"/>
  </p:transition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2780"/>
      </p:ext>
    </p:extLst>
  </p:cSld>
  <p:clrMapOvr>
    <a:masterClrMapping/>
  </p:clrMapOvr>
  <p:transition>
    <p:cut thruBlk="1"/>
  </p:transition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08807"/>
      </p:ext>
    </p:extLst>
  </p:cSld>
  <p:clrMapOvr>
    <a:masterClrMapping/>
  </p:clrMapOvr>
  <p:transition>
    <p:cut thruBlk="1"/>
  </p:transition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23946"/>
      </p:ext>
    </p:extLst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36808"/>
      </p:ext>
    </p:extLst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42013382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95133"/>
      </p:ext>
    </p:extLst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21710"/>
      </p:ext>
    </p:extLst>
  </p:cSld>
  <p:clrMapOvr>
    <a:masterClrMapping/>
  </p:clrMapOvr>
  <p:transition spd="slow">
    <p:fade thruBlk="1"/>
  </p:transition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5089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18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650173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5036682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3099292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511402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4990552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2806716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1626864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7734978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28253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1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9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9728728"/>
      </p:ext>
    </p:extLst>
  </p:cSld>
  <p:clrMapOvr>
    <a:masterClrMapping/>
  </p:clrMapOvr>
  <p:transition spd="slow">
    <p:fade thruBlk="1"/>
  </p:transition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3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296655"/>
            <a:ext cx="82296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9571539"/>
      </p:ext>
    </p:extLst>
  </p:cSld>
  <p:clrMapOvr>
    <a:masterClrMapping/>
  </p:clrMapOvr>
  <p:transition spd="slow">
    <p:pull/>
  </p:transition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285202"/>
      </p:ext>
    </p:extLst>
  </p:cSld>
  <p:clrMapOvr>
    <a:masterClrMapping/>
  </p:clrMapOvr>
  <p:transition spd="slow">
    <p:pull/>
  </p:transition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邊形 2"/>
          <p:cNvSpPr/>
          <p:nvPr userDrawn="1"/>
        </p:nvSpPr>
        <p:spPr>
          <a:xfrm flipH="1">
            <a:off x="3979302" y="6414085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6"/>
            <a:ext cx="9144000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9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81067"/>
      </p:ext>
    </p:extLst>
  </p:cSld>
  <p:clrMapOvr>
    <a:masterClrMapping/>
  </p:clrMapOvr>
  <p:transition spd="slow">
    <p:pull/>
  </p:transition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26799"/>
      </p:ext>
    </p:extLst>
  </p:cSld>
  <p:clrMapOvr>
    <a:masterClrMapping/>
  </p:clrMapOvr>
  <p:transition spd="slow">
    <p:pull/>
  </p:transition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05002225"/>
      </p:ext>
    </p:extLst>
  </p:cSld>
  <p:clrMapOvr>
    <a:masterClrMapping/>
  </p:clrMapOvr>
  <p:transition spd="slow">
    <p:pull/>
  </p:transition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9643474"/>
      </p:ext>
    </p:extLst>
  </p:cSld>
  <p:clrMapOvr>
    <a:masterClrMapping/>
  </p:clrMapOvr>
  <p:transition spd="slow">
    <p:pull/>
  </p:transition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54296"/>
      </p:ext>
    </p:extLst>
  </p:cSld>
  <p:clrMapOvr>
    <a:masterClrMapping/>
  </p:clrMapOvr>
  <p:transition>
    <p:cut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9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875877"/>
      </p:ext>
    </p:extLst>
  </p:cSld>
  <p:clrMapOvr>
    <a:masterClrMapping/>
  </p:clrMapOvr>
  <p:transition>
    <p:cut thruBlk="1"/>
  </p:transition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66862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80059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14066181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31337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13128"/>
      </p:ext>
    </p:extLst>
  </p:cSld>
  <p:clrMapOvr>
    <a:masterClrMapping/>
  </p:clrMapOvr>
  <p:transition spd="slow">
    <p:fade thruBlk="1"/>
  </p:transition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7544595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2958327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945319"/>
      </p:ext>
    </p:extLst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78868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7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4118382"/>
      </p:ext>
    </p:extLst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9055756"/>
      </p:ext>
    </p:extLst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7745285"/>
      </p:ext>
    </p:extLst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3725403"/>
      </p:ext>
    </p:extLst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7177277"/>
      </p:ext>
    </p:extLst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66843"/>
      </p:ext>
    </p:extLst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1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1501368"/>
      </p:ext>
    </p:extLst>
  </p:cSld>
  <p:clrMapOvr>
    <a:masterClrMapping/>
  </p:clrMapOvr>
  <p:transition spd="slow">
    <p:fade thruBlk="1"/>
  </p:transition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21275"/>
      </p:ext>
    </p:extLst>
  </p:cSld>
  <p:clrMapOvr>
    <a:masterClrMapping/>
  </p:clrMapOvr>
  <p:transition>
    <p:cut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3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255138"/>
      </p:ext>
    </p:extLst>
  </p:cSld>
  <p:clrMapOvr>
    <a:masterClrMapping/>
  </p:clrMapOvr>
  <p:transition>
    <p:cut thruBlk="1"/>
  </p:transition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15881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09045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69959499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92428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75948"/>
      </p:ext>
    </p:extLst>
  </p:cSld>
  <p:clrMapOvr>
    <a:masterClrMapping/>
  </p:clrMapOvr>
  <p:transition spd="slow">
    <p:fade thruBlk="1"/>
  </p:transition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622219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296825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0257987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20407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89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5620279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7367826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9629210"/>
      </p:ext>
    </p:extLst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7239092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0948362"/>
      </p:ext>
    </p:extLst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7696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476399"/>
      </p:ext>
    </p:extLst>
  </p:cSld>
  <p:clrMapOvr>
    <a:masterClrMapping/>
  </p:clrMapOvr>
  <p:transition spd="slow">
    <p:fade thruBlk="1"/>
  </p:transition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5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27829"/>
      </p:ext>
    </p:extLst>
  </p:cSld>
  <p:clrMapOvr>
    <a:masterClrMapping/>
  </p:clrMapOvr>
  <p:transition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122" y="1534758"/>
            <a:ext cx="4039486" cy="6396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122" y="2174374"/>
            <a:ext cx="4039486" cy="39503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4220" y="1534758"/>
            <a:ext cx="4041073" cy="6396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4220" y="2174374"/>
            <a:ext cx="4041073" cy="39503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A0D4A-06A5-49FB-8418-912F8B28C111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168EA-C57E-41DD-BDAE-4CF273BA7D1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318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2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951672"/>
      </p:ext>
    </p:extLst>
  </p:cSld>
  <p:clrMapOvr>
    <a:masterClrMapping/>
  </p:clrMapOvr>
  <p:transition>
    <p:cut thruBlk="1"/>
  </p:transition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2260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76068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629422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55574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91424"/>
      </p:ext>
    </p:extLst>
  </p:cSld>
  <p:clrMapOvr>
    <a:masterClrMapping/>
  </p:clrMapOvr>
  <p:transition spd="slow">
    <p:fade thruBlk="1"/>
  </p:transition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5009572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1552593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4840205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16195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53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5160570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6446296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4072890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6634883"/>
      </p:ext>
    </p:extLst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9261634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07639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8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5004724"/>
      </p:ext>
    </p:extLst>
  </p:cSld>
  <p:clrMapOvr>
    <a:masterClrMapping/>
  </p:clrMapOvr>
  <p:transition spd="slow">
    <p:fade thruBlk="1"/>
  </p:transition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64588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43563"/>
      </p:ext>
    </p:extLst>
  </p:cSld>
  <p:clrMapOvr>
    <a:masterClrMapping/>
  </p:clrMapOvr>
  <p:transition>
    <p:cut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3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097868"/>
      </p:ext>
    </p:extLst>
  </p:cSld>
  <p:clrMapOvr>
    <a:masterClrMapping/>
  </p:clrMapOvr>
  <p:transition>
    <p:cut thruBlk="1"/>
  </p:transition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0935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5487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98733313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6539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1997"/>
      </p:ext>
    </p:extLst>
  </p:cSld>
  <p:clrMapOvr>
    <a:masterClrMapping/>
  </p:clrMapOvr>
  <p:transition spd="slow">
    <p:fade thruBlk="1"/>
  </p:transition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866533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7519457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2114426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36804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16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3009699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7156720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6525334"/>
      </p:ext>
    </p:extLst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6712718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651082"/>
      </p:ext>
    </p:extLst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61258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06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1991181"/>
      </p:ext>
    </p:extLst>
  </p:cSld>
  <p:clrMapOvr>
    <a:masterClrMapping/>
  </p:clrMapOvr>
  <p:transition spd="slow">
    <p:fade thruBlk="1"/>
  </p:transition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296653"/>
            <a:ext cx="82296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2498272"/>
      </p:ext>
    </p:extLst>
  </p:cSld>
  <p:clrMapOvr>
    <a:masterClrMapping/>
  </p:clrMapOvr>
  <p:transition>
    <p:pull/>
  </p:transition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075894"/>
      </p:ext>
    </p:extLst>
  </p:cSld>
  <p:clrMapOvr>
    <a:masterClrMapping/>
  </p:clrMapOvr>
  <p:transition>
    <p:pull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8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邊形 2"/>
          <p:cNvSpPr/>
          <p:nvPr userDrawn="1"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9144000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2875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A08C637-EA8B-4765-9C5B-2DC2E0D04CCC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2020/12/1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3906771-9691-4423-A1CB-6684FF113E2A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1193148"/>
      </p:ext>
    </p:extLst>
  </p:cSld>
  <p:clrMapOvr>
    <a:masterClrMapping/>
  </p:clrMapOvr>
  <p:transition>
    <p:fade thruBlk="1"/>
  </p:transition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433D2585-1C2A-46DB-B6BD-91FCEA155468}" type="datetime1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0" y="6453188"/>
            <a:ext cx="21336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AE61494A-7F43-419B-9732-20EB2F709CA1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831700"/>
      </p:ext>
    </p:extLst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2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802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85401"/>
      </p:ext>
    </p:extLst>
  </p:cSld>
  <p:clrMapOvr>
    <a:masterClrMapping/>
  </p:clrMapOvr>
  <p:transition>
    <p:cut thruBlk="1"/>
  </p:transition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0122633"/>
      </p:ext>
    </p:extLst>
  </p:cSld>
  <p:clrMapOvr>
    <a:masterClrMapping/>
  </p:clrMapOvr>
  <p:transition>
    <p:cut thruBlk="1"/>
  </p:transition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39356"/>
      </p:ext>
    </p:extLst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10273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685330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7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76591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27468"/>
      </p:ext>
    </p:extLst>
  </p:cSld>
  <p:clrMapOvr>
    <a:masterClrMapping/>
  </p:clrMapOvr>
  <p:transition spd="slow">
    <p:fade thruBlk="1"/>
  </p:transition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6739437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5198417"/>
      </p:ext>
    </p:extLst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3665019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1211123"/>
      </p:ext>
    </p:extLst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3509781"/>
      </p:ext>
    </p:extLst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9569662"/>
      </p:ext>
    </p:extLst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9941885"/>
      </p:ext>
    </p:extLst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7246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7957919"/>
      </p:ext>
    </p:extLst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11585"/>
      </p:ext>
    </p:extLst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0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2467131"/>
      </p:ext>
    </p:extLst>
  </p:cSld>
  <p:clrMapOvr>
    <a:masterClrMapping/>
  </p:clrMapOvr>
  <p:transition spd="slow">
    <p:fade thruBlk="1"/>
  </p:transition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02741"/>
      </p:ext>
    </p:extLst>
  </p:cSld>
  <p:clrMapOvr>
    <a:masterClrMapping/>
  </p:clrMapOvr>
  <p:transition>
    <p:cut thruBlk="1"/>
  </p:transition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958851"/>
      </p:ext>
    </p:extLst>
  </p:cSld>
  <p:clrMapOvr>
    <a:masterClrMapping/>
  </p:clrMapOvr>
  <p:transition>
    <p:cut thruBlk="1"/>
  </p:transition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1950"/>
      </p:ext>
    </p:extLst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33201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70371523"/>
      </p:ext>
    </p:extLst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799DBC-76BC-4EDF-9354-1DB6A61FF732}" type="datetime3">
              <a:rPr lang="zh-TW" altLang="en-US">
                <a:solidFill>
                  <a:srgbClr val="000000"/>
                </a:solidFill>
              </a:rPr>
              <a:pPr>
                <a:defRPr/>
              </a:pPr>
              <a:t>109年12月1日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052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9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BA20-97EF-4785-9E17-2F7EC7DC89E9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2020/12/1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5888"/>
      </p:ext>
    </p:extLst>
  </p:cSld>
  <p:clrMapOvr>
    <a:masterClrMapping/>
  </p:clrMapOvr>
  <p:transition spd="slow">
    <p:fade thruBlk="1"/>
  </p:transition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9536053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9737353"/>
      </p:ext>
    </p:extLst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9354215"/>
      </p:ext>
    </p:extLst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5271397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3703206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16061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1538019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9527968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74658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66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34611"/>
      </p:ext>
    </p:extLst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F55E-918A-4B4C-ABF3-F46902AB0A5C}" type="datetime3">
              <a:rPr lang="zh-TW" altLang="en-US">
                <a:solidFill>
                  <a:srgbClr val="000000"/>
                </a:solidFill>
              </a:rPr>
              <a:pPr>
                <a:defRPr/>
              </a:pPr>
              <a:t>109年12月1日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0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1013716"/>
      </p:ext>
    </p:extLst>
  </p:cSld>
  <p:clrMapOvr>
    <a:masterClrMapping/>
  </p:clrMapOvr>
  <p:transition spd="slow">
    <p:fade thruBlk="1"/>
  </p:transition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3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588983"/>
      </p:ext>
    </p:extLst>
  </p:cSld>
  <p:clrMapOvr>
    <a:masterClrMapping/>
  </p:clrMapOvr>
  <p:transition>
    <p:cut thruBlk="1"/>
  </p:transition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4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839618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44103"/>
      </p:ext>
    </p:extLst>
  </p:cSld>
  <p:clrMapOvr>
    <a:masterClrMapping/>
  </p:clrMapOvr>
  <p:transition>
    <p:cut thruBlk="1"/>
  </p:transition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258472"/>
      </p:ext>
    </p:extLst>
  </p:cSld>
  <p:clrMapOvr>
    <a:masterClrMapping/>
  </p:clrMapOvr>
  <p:transition>
    <p:cut thruBlk="1"/>
  </p:transition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09812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76577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474194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5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2644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27583"/>
      </p:ext>
    </p:extLst>
  </p:cSld>
  <p:clrMapOvr>
    <a:masterClrMapping/>
  </p:clrMapOvr>
  <p:transition spd="slow">
    <p:fade thruBlk="1"/>
  </p:transition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5895020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2364750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608566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7553752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6940404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3679493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5515502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980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28656-275E-4C5D-BDD3-DDB90DA82F35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8960E-E5A2-4400-ACB8-8B0248FDA5C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841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30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3355560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1510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407851"/>
      </p:ext>
    </p:extLst>
  </p:cSld>
  <p:clrMapOvr>
    <a:masterClrMapping/>
  </p:clrMapOvr>
  <p:transition spd="slow">
    <p:fade thruBlk="1"/>
  </p:transition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01980"/>
      </p:ext>
    </p:extLst>
  </p:cSld>
  <p:clrMapOvr>
    <a:masterClrMapping/>
  </p:clrMapOvr>
  <p:transition>
    <p:cut thruBlk="1"/>
  </p:transition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181910"/>
      </p:ext>
    </p:extLst>
  </p:cSld>
  <p:clrMapOvr>
    <a:masterClrMapping/>
  </p:clrMapOvr>
  <p:transition>
    <p:cut thruBlk="1"/>
  </p:transition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98170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70871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64846185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561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39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95744"/>
      </p:ext>
    </p:extLst>
  </p:cSld>
  <p:clrMapOvr>
    <a:masterClrMapping/>
  </p:clrMapOvr>
  <p:transition spd="slow">
    <p:fade thruBlk="1"/>
  </p:transition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5965005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084685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2884554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8391042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7638421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6290120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3445569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5857058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27649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90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7450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2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011686"/>
      </p:ext>
    </p:extLst>
  </p:cSld>
  <p:clrMapOvr>
    <a:masterClrMapping/>
  </p:clrMapOvr>
  <p:transition spd="slow">
    <p:fade thruBlk="1"/>
  </p:transition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1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42395"/>
      </p:ext>
    </p:extLst>
  </p:cSld>
  <p:clrMapOvr>
    <a:masterClrMapping/>
  </p:clrMapOvr>
  <p:transition>
    <p:cut thruBlk="1"/>
  </p:transition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843842"/>
      </p:ext>
    </p:extLst>
  </p:cSld>
  <p:clrMapOvr>
    <a:masterClrMapping/>
  </p:clrMapOvr>
  <p:transition>
    <p:cut thruBlk="1"/>
  </p:transition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24284"/>
      </p:ext>
    </p:extLst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10623"/>
      </p:ext>
    </p:extLst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72952786"/>
      </p:ext>
    </p:extLst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197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5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90460"/>
      </p:ext>
    </p:extLst>
  </p:cSld>
  <p:clrMapOvr>
    <a:masterClrMapping/>
  </p:clrMapOvr>
  <p:transition spd="slow">
    <p:fade thruBlk="1"/>
  </p:transition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2553575"/>
      </p:ext>
    </p:extLst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092337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3049668"/>
      </p:ext>
    </p:extLst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7381724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2242039"/>
      </p:ext>
    </p:extLst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0273486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323735"/>
      </p:ext>
    </p:extLst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170941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84249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31455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5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8081381"/>
      </p:ext>
    </p:extLst>
  </p:cSld>
  <p:clrMapOvr>
    <a:masterClrMapping/>
  </p:clrMapOvr>
  <p:transition spd="slow">
    <p:fade thruBlk="1"/>
  </p:transition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28735"/>
      </p:ext>
    </p:extLst>
  </p:cSld>
  <p:clrMapOvr>
    <a:masterClrMapping/>
  </p:clrMapOvr>
  <p:transition>
    <p:cut thruBlk="1"/>
  </p:transition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4945467"/>
      </p:ext>
    </p:extLst>
  </p:cSld>
  <p:clrMapOvr>
    <a:masterClrMapping/>
  </p:clrMapOvr>
  <p:transition>
    <p:cut thruBlk="1"/>
  </p:transition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19279"/>
      </p:ext>
    </p:extLst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73630"/>
      </p:ext>
    </p:extLst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22246441"/>
      </p:ext>
    </p:extLst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23633"/>
      </p:ext>
    </p:extLst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33244"/>
      </p:ext>
    </p:extLst>
  </p:cSld>
  <p:clrMapOvr>
    <a:masterClrMapping/>
  </p:clrMapOvr>
  <p:transition spd="slow">
    <p:fade thruBlk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1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4572956"/>
      </p:ext>
    </p:extLst>
  </p:cSld>
  <p:clrMapOvr>
    <a:masterClrMapping/>
  </p:clrMapOvr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3256191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6859450"/>
      </p:ext>
    </p:extLst>
  </p:cSld>
  <p:clrMapOvr>
    <a:masterClrMapping/>
  </p:clrMapOvr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5833422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6365926"/>
      </p:ext>
    </p:extLst>
  </p:cSld>
  <p:clrMapOvr>
    <a:masterClrMapping/>
  </p:clrMapOvr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9255708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3192006"/>
      </p:ext>
    </p:extLst>
  </p:cSld>
  <p:clrMapOvr>
    <a:masterClrMapping/>
  </p:clrMapOvr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7689517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7005155"/>
      </p:ext>
    </p:extLst>
  </p:cSld>
  <p:clrMapOvr>
    <a:masterClrMapping/>
  </p:clrMapOvr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802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81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9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9287170"/>
      </p:ext>
    </p:extLst>
  </p:cSld>
  <p:clrMapOvr>
    <a:masterClrMapping/>
  </p:clrMapOvr>
  <p:transition spd="slow">
    <p:fade thruBlk="1"/>
  </p:transition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296653"/>
            <a:ext cx="82296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669592"/>
      </p:ext>
    </p:extLst>
  </p:cSld>
  <p:clrMapOvr>
    <a:masterClrMapping/>
  </p:clrMapOvr>
  <p:transition>
    <p:pull/>
  </p:transition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684741"/>
      </p:ext>
    </p:extLst>
  </p:cSld>
  <p:clrMapOvr>
    <a:masterClrMapping/>
  </p:clrMapOvr>
  <p:transition>
    <p:pull/>
  </p:transition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邊形 2"/>
          <p:cNvSpPr/>
          <p:nvPr userDrawn="1"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9144000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0130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2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52976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9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3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48467"/>
      </p:ext>
    </p:extLst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46419"/>
      </p:ext>
    </p:extLst>
  </p:cSld>
  <p:clrMapOvr>
    <a:masterClrMapping/>
  </p:clrMapOvr>
  <p:transition>
    <p:cut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8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430408"/>
      </p:ext>
    </p:extLst>
  </p:cSld>
  <p:clrMapOvr>
    <a:masterClrMapping/>
  </p:clrMapOvr>
  <p:transition>
    <p:cut thruBlk="1"/>
  </p:transition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58081"/>
      </p:ext>
    </p:extLst>
  </p:cSld>
  <p:clrMapOvr>
    <a:masterClrMapping/>
  </p:clrMapOvr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93830"/>
      </p:ext>
    </p:extLst>
  </p:cSld>
  <p:clrMapOvr>
    <a:masterClrMapping/>
  </p:clrMapOvr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82778561"/>
      </p:ext>
    </p:extLst>
  </p:cSld>
  <p:clrMapOvr>
    <a:masterClrMapping/>
  </p:clrMapOvr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85795"/>
      </p:ext>
    </p:extLst>
  </p:cSld>
  <p:clrMapOvr>
    <a:masterClrMapping/>
  </p:clrMapOvr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65102"/>
      </p:ext>
    </p:extLst>
  </p:cSld>
  <p:clrMapOvr>
    <a:masterClrMapping/>
  </p:clrMapOvr>
  <p:transition spd="slow">
    <p:fade thruBlk="1"/>
  </p:transition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9145831"/>
      </p:ext>
    </p:extLst>
  </p:cSld>
  <p:clrMapOvr>
    <a:masterClrMapping/>
  </p:clrMapOvr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0839428"/>
      </p:ext>
    </p:extLst>
  </p:cSld>
  <p:clrMapOvr>
    <a:masterClrMapping/>
  </p:clrMapOvr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0531604"/>
      </p:ext>
    </p:extLst>
  </p:cSld>
  <p:clrMapOvr>
    <a:masterClrMapping/>
  </p:clrMapOvr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7966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5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416158"/>
      </p:ext>
    </p:extLst>
  </p:cSld>
  <p:clrMapOvr>
    <a:masterClrMapping/>
  </p:clrMapOvr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8257324"/>
      </p:ext>
    </p:extLst>
  </p:cSld>
  <p:clrMapOvr>
    <a:masterClrMapping/>
  </p:clrMapOvr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3339586"/>
      </p:ext>
    </p:extLst>
  </p:cSld>
  <p:clrMapOvr>
    <a:masterClrMapping/>
  </p:clrMapOvr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6184211"/>
      </p:ext>
    </p:extLst>
  </p:cSld>
  <p:clrMapOvr>
    <a:masterClrMapping/>
  </p:clrMapOvr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6525114"/>
      </p:ext>
    </p:extLst>
  </p:cSld>
  <p:clrMapOvr>
    <a:masterClrMapping/>
  </p:clrMapOvr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63775"/>
      </p:ext>
    </p:extLst>
  </p:cSld>
  <p:clrMapOvr>
    <a:masterClrMapping/>
  </p:clrMapOvr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8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4198139"/>
      </p:ext>
    </p:extLst>
  </p:cSld>
  <p:clrMapOvr>
    <a:masterClrMapping/>
  </p:clrMapOvr>
  <p:transition spd="slow">
    <p:fade thruBlk="1"/>
  </p:transition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66033"/>
      </p:ext>
    </p:extLst>
  </p:cSld>
  <p:clrMapOvr>
    <a:masterClrMapping/>
  </p:clrMapOvr>
  <p:transition>
    <p:cut thruBlk="1"/>
  </p:transition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5793630"/>
      </p:ext>
    </p:extLst>
  </p:cSld>
  <p:clrMapOvr>
    <a:masterClrMapping/>
  </p:clrMapOvr>
  <p:transition>
    <p:cut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70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85332"/>
      </p:ext>
    </p:extLst>
  </p:cSld>
  <p:clrMapOvr>
    <a:masterClrMapping/>
  </p:clrMapOvr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88396"/>
      </p:ext>
    </p:extLst>
  </p:cSld>
  <p:clrMapOvr>
    <a:masterClrMapping/>
  </p:clrMapOvr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94121439"/>
      </p:ext>
    </p:extLst>
  </p:cSld>
  <p:clrMapOvr>
    <a:masterClrMapping/>
  </p:clrMapOvr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96104"/>
      </p:ext>
    </p:extLst>
  </p:cSld>
  <p:clrMapOvr>
    <a:masterClrMapping/>
  </p:clrMapOvr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25214"/>
      </p:ext>
    </p:extLst>
  </p:cSld>
  <p:clrMapOvr>
    <a:masterClrMapping/>
  </p:clrMapOvr>
  <p:transition spd="slow">
    <p:fade thruBlk="1"/>
  </p:transition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616708"/>
      </p:ext>
    </p:extLst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7766204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8738831"/>
      </p:ext>
    </p:extLst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7303319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992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AF471-C2E1-420B-AC61-EDA020B4C310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C1428-428C-4AB0-9FD1-D5811042041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640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1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9764958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8423407"/>
      </p:ext>
    </p:extLst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5156230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5620113"/>
      </p:ext>
    </p:extLst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00091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7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5517808"/>
      </p:ext>
    </p:extLst>
  </p:cSld>
  <p:clrMapOvr>
    <a:masterClrMapping/>
  </p:clrMapOvr>
  <p:transition spd="slow">
    <p:fade thruBlk="1"/>
  </p:transition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07851"/>
      </p:ext>
    </p:extLst>
  </p:cSld>
  <p:clrMapOvr>
    <a:masterClrMapping/>
  </p:clrMapOvr>
  <p:transition>
    <p:cut thruBlk="1"/>
  </p:transition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802186"/>
      </p:ext>
    </p:extLst>
  </p:cSld>
  <p:clrMapOvr>
    <a:masterClrMapping/>
  </p:clrMapOvr>
  <p:transition>
    <p:cut thruBlk="1"/>
  </p:transition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937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63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11934"/>
      </p:ext>
    </p:extLst>
  </p:cSld>
  <p:clrMapOvr>
    <a:masterClrMapping/>
  </p:clrMapOvr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61385299"/>
      </p:ext>
    </p:extLst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49974"/>
      </p:ext>
    </p:extLst>
  </p:cSld>
  <p:clrMapOvr>
    <a:masterClrMapping/>
  </p:clrMapOvr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85469"/>
      </p:ext>
    </p:extLst>
  </p:cSld>
  <p:clrMapOvr>
    <a:masterClrMapping/>
  </p:clrMapOvr>
  <p:transition spd="slow">
    <p:fade thruBlk="1"/>
  </p:transition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252148"/>
      </p:ext>
    </p:extLst>
  </p:cSld>
  <p:clrMapOvr>
    <a:masterClrMapping/>
  </p:clrMapOvr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4415294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5551448"/>
      </p:ext>
    </p:extLst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7357143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5483559"/>
      </p:ext>
    </p:extLst>
  </p:cSld>
  <p:clrMapOvr>
    <a:masterClrMapping/>
  </p:clrMapOvr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595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81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0839580"/>
      </p:ext>
    </p:extLst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4225567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1854667"/>
      </p:ext>
    </p:extLst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86821"/>
      </p:ext>
    </p:extLst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1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8591431"/>
      </p:ext>
    </p:extLst>
  </p:cSld>
  <p:clrMapOvr>
    <a:masterClrMapping/>
  </p:clrMapOvr>
  <p:transition spd="slow">
    <p:fade thruBlk="1"/>
  </p:transition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5940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" y="475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09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4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92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0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88934"/>
      </p:ext>
    </p:extLst>
  </p:cSld>
  <p:clrMapOvr>
    <a:masterClrMapping/>
  </p:clrMapOvr>
  <p:transition>
    <p:cut thruBlk="1"/>
  </p:transition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777607"/>
      </p:ext>
    </p:extLst>
  </p:cSld>
  <p:clrMapOvr>
    <a:masterClrMapping/>
  </p:clrMapOvr>
  <p:transition>
    <p:cut thruBlk="1"/>
  </p:transition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00464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92045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022014227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0193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86907"/>
      </p:ext>
    </p:extLst>
  </p:cSld>
  <p:clrMapOvr>
    <a:masterClrMapping/>
  </p:clrMapOvr>
  <p:transition spd="slow">
    <p:fade thruBlk="1"/>
  </p:transition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65165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53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5116334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8394195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3360082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4392689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824562"/>
      </p:ext>
    </p:extLst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9164830"/>
      </p:ext>
    </p:extLst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9164203"/>
      </p:ext>
    </p:extLst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3696534"/>
      </p:ext>
    </p:extLst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3263"/>
      </p:ext>
    </p:extLst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3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34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1297235"/>
      </p:ext>
    </p:extLst>
  </p:cSld>
  <p:clrMapOvr>
    <a:masterClrMapping/>
  </p:clrMapOvr>
  <p:transition spd="slow">
    <p:fade thruBlk="1"/>
  </p:transition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45801"/>
      </p:ext>
    </p:extLst>
  </p:cSld>
  <p:clrMapOvr>
    <a:masterClrMapping/>
  </p:clrMapOvr>
  <p:transition>
    <p:cut thruBlk="1"/>
  </p:transition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16260"/>
      </p:ext>
    </p:extLst>
  </p:cSld>
  <p:clrMapOvr>
    <a:masterClrMapping/>
  </p:clrMapOvr>
  <p:transition>
    <p:cut thruBlk="1"/>
  </p:transition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70618"/>
      </p:ext>
    </p:extLst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07993"/>
      </p:ext>
    </p:extLst>
  </p:cSld>
  <p:clrMapOvr>
    <a:masterClrMapping/>
  </p:clrMapOvr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00702874"/>
      </p:ext>
    </p:extLst>
  </p:cSld>
  <p:clrMapOvr>
    <a:masterClrMapping/>
  </p:clrMapOvr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3200"/>
      </p:ext>
    </p:extLst>
  </p:cSld>
  <p:clrMapOvr>
    <a:masterClrMapping/>
  </p:clrMapOvr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83479"/>
      </p:ext>
    </p:extLst>
  </p:cSld>
  <p:clrMapOvr>
    <a:masterClrMapping/>
  </p:clrMapOvr>
  <p:transition spd="slow">
    <p:fade thruBlk="1"/>
  </p:transition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7550025"/>
      </p:ext>
    </p:extLst>
  </p:cSld>
  <p:clrMapOvr>
    <a:masterClrMapping/>
  </p:clrMapOvr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22472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93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7173295"/>
      </p:ext>
    </p:extLst>
  </p:cSld>
  <p:clrMapOvr>
    <a:masterClrMapping/>
  </p:clrMapOvr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9953504"/>
      </p:ext>
    </p:extLst>
  </p:cSld>
  <p:clrMapOvr>
    <a:masterClrMapping/>
  </p:clrMapOvr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1394891"/>
      </p:ext>
    </p:extLst>
  </p:cSld>
  <p:clrMapOvr>
    <a:masterClrMapping/>
  </p:clrMapOvr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2713613"/>
      </p:ext>
    </p:extLst>
  </p:cSld>
  <p:clrMapOvr>
    <a:masterClrMapping/>
  </p:clrMapOvr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6359514"/>
      </p:ext>
    </p:extLst>
  </p:cSld>
  <p:clrMapOvr>
    <a:masterClrMapping/>
  </p:clrMapOvr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0269491"/>
      </p:ext>
    </p:extLst>
  </p:cSld>
  <p:clrMapOvr>
    <a:masterClrMapping/>
  </p:clrMapOvr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04817"/>
      </p:ext>
    </p:extLst>
  </p:cSld>
  <p:clrMapOvr>
    <a:masterClrMapping/>
  </p:clrMapOvr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32431"/>
      </p:ext>
    </p:extLst>
  </p:cSld>
  <p:clrMapOvr>
    <a:masterClrMapping/>
  </p:clrMapOvr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9768501"/>
      </p:ext>
    </p:extLst>
  </p:cSld>
  <p:clrMapOvr>
    <a:masterClrMapping/>
  </p:clrMapOvr>
  <p:transition spd="slow">
    <p:fade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3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46257"/>
      </p:ext>
    </p:extLst>
  </p:cSld>
  <p:clrMapOvr>
    <a:masterClrMapping/>
  </p:clrMapOvr>
  <p:transition>
    <p:cut thruBlk="1"/>
  </p:transition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525379"/>
      </p:ext>
    </p:extLst>
  </p:cSld>
  <p:clrMapOvr>
    <a:masterClrMapping/>
  </p:clrMapOvr>
  <p:transition>
    <p:cut thruBlk="1"/>
  </p:transition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41290"/>
      </p:ext>
    </p:extLst>
  </p:cSld>
  <p:clrMapOvr>
    <a:masterClrMapping/>
  </p:clrMapOvr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87747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4989080"/>
      </p:ext>
    </p:extLst>
  </p:cSld>
  <p:clrMapOvr>
    <a:masterClrMapping/>
  </p:clrMapOvr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30908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69999"/>
      </p:ext>
    </p:extLst>
  </p:cSld>
  <p:clrMapOvr>
    <a:masterClrMapping/>
  </p:clrMapOvr>
  <p:transition spd="slow">
    <p:fade thruBlk="1"/>
  </p:transition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7844010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9564431"/>
      </p:ext>
    </p:extLst>
  </p:cSld>
  <p:clrMapOvr>
    <a:masterClrMapping/>
  </p:clrMapOvr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0339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1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0980794"/>
      </p:ext>
    </p:extLst>
  </p:cSld>
  <p:clrMapOvr>
    <a:masterClrMapping/>
  </p:clrMapOvr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4998344"/>
      </p:ext>
    </p:extLst>
  </p:cSld>
  <p:clrMapOvr>
    <a:masterClrMapping/>
  </p:clrMapOvr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3253561"/>
      </p:ext>
    </p:extLst>
  </p:cSld>
  <p:clrMapOvr>
    <a:masterClrMapping/>
  </p:clrMapOvr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8593704"/>
      </p:ext>
    </p:extLst>
  </p:cSld>
  <p:clrMapOvr>
    <a:masterClrMapping/>
  </p:clrMapOvr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491414"/>
      </p:ext>
    </p:extLst>
  </p:cSld>
  <p:clrMapOvr>
    <a:masterClrMapping/>
  </p:clrMapOvr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5696323"/>
      </p:ext>
    </p:extLst>
  </p:cSld>
  <p:clrMapOvr>
    <a:masterClrMapping/>
  </p:clrMapOvr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06756"/>
      </p:ext>
    </p:extLst>
  </p:cSld>
  <p:clrMapOvr>
    <a:masterClrMapping/>
  </p:clrMapOvr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3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7514312"/>
      </p:ext>
    </p:extLst>
  </p:cSld>
  <p:clrMapOvr>
    <a:masterClrMapping/>
  </p:clrMapOvr>
  <p:transition spd="slow">
    <p:fade thruBlk="1"/>
  </p:transition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802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1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80668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4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9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78330"/>
      </p:ext>
    </p:extLst>
  </p:cSld>
  <p:clrMapOvr>
    <a:masterClrMapping/>
  </p:clrMapOvr>
  <p:transition>
    <p:cut thruBlk="1"/>
  </p:transition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201168"/>
      </p:ext>
    </p:extLst>
  </p:cSld>
  <p:clrMapOvr>
    <a:masterClrMapping/>
  </p:clrMapOvr>
  <p:transition>
    <p:cut thruBlk="1"/>
  </p:transition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05640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71132"/>
      </p:ext>
    </p:extLst>
  </p:cSld>
  <p:clrMapOvr>
    <a:masterClrMapping/>
  </p:clrMapOvr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15137565"/>
      </p:ext>
    </p:extLst>
  </p:cSld>
  <p:clrMapOvr>
    <a:masterClrMapping/>
  </p:clrMapOvr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78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21" y="272989"/>
            <a:ext cx="3007791" cy="116178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4429" y="272987"/>
            <a:ext cx="5110862" cy="58517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121" y="1434770"/>
            <a:ext cx="3007791" cy="4689977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DB49-869B-4A2A-A001-6EA0632161CB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3C9A5-9AAE-44CC-BFA4-348EA9FC250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29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5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98640"/>
      </p:ext>
    </p:extLst>
  </p:cSld>
  <p:clrMapOvr>
    <a:masterClrMapping/>
  </p:clrMapOvr>
  <p:transition spd="slow">
    <p:fade thruBlk="1"/>
  </p:transition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9687895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5890288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876981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3511074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2898500"/>
      </p:ext>
    </p:extLst>
  </p:cSld>
  <p:clrMapOvr>
    <a:masterClrMapping/>
  </p:clrMapOvr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5102215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7230511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0947415"/>
      </p:ext>
    </p:extLst>
  </p:cSld>
  <p:clrMapOvr>
    <a:masterClrMapping/>
  </p:clrMapOvr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14123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8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16013"/>
      </p:ext>
    </p:extLst>
  </p:cSld>
  <p:clrMapOvr>
    <a:masterClrMapping/>
  </p:clrMapOvr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8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4566196"/>
      </p:ext>
    </p:extLst>
  </p:cSld>
  <p:clrMapOvr>
    <a:masterClrMapping/>
  </p:clrMapOvr>
  <p:transition spd="slow">
    <p:fade thruBlk="1"/>
  </p:transition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62752"/>
      </p:ext>
    </p:extLst>
  </p:cSld>
  <p:clrMapOvr>
    <a:masterClrMapping/>
  </p:clrMapOvr>
  <p:transition>
    <p:cut thruBlk="1"/>
  </p:transition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374011"/>
      </p:ext>
    </p:extLst>
  </p:cSld>
  <p:clrMapOvr>
    <a:masterClrMapping/>
  </p:clrMapOvr>
  <p:transition>
    <p:cut thruBlk="1"/>
  </p:transition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32702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96670"/>
      </p:ext>
    </p:extLst>
  </p:cSld>
  <p:clrMapOvr>
    <a:masterClrMapping/>
  </p:clrMapOvr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75594902"/>
      </p:ext>
    </p:extLst>
  </p:cSld>
  <p:clrMapOvr>
    <a:masterClrMapping/>
  </p:clrMapOvr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21443"/>
      </p:ext>
    </p:extLst>
  </p:cSld>
  <p:clrMapOvr>
    <a:masterClrMapping/>
  </p:clrMapOvr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22484"/>
      </p:ext>
    </p:extLst>
  </p:cSld>
  <p:clrMapOvr>
    <a:masterClrMapping/>
  </p:clrMapOvr>
  <p:transition spd="slow"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8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6677755"/>
      </p:ext>
    </p:extLst>
  </p:cSld>
  <p:clrMapOvr>
    <a:masterClrMapping/>
  </p:clrMapOvr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8996739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3009210"/>
      </p:ext>
    </p:extLst>
  </p:cSld>
  <p:clrMapOvr>
    <a:masterClrMapping/>
  </p:clrMapOvr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3388860"/>
      </p:ext>
    </p:extLst>
  </p:cSld>
  <p:clrMapOvr>
    <a:masterClrMapping/>
  </p:clrMapOvr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1187166"/>
      </p:ext>
    </p:extLst>
  </p:cSld>
  <p:clrMapOvr>
    <a:masterClrMapping/>
  </p:clrMapOvr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8621501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7199696"/>
      </p:ext>
    </p:extLst>
  </p:cSld>
  <p:clrMapOvr>
    <a:masterClrMapping/>
  </p:clrMapOvr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2005340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1045918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580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2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1925647"/>
      </p:ext>
    </p:extLst>
  </p:cSld>
  <p:clrMapOvr>
    <a:masterClrMapping/>
  </p:clrMapOvr>
  <p:transition spd="slow">
    <p:fade thruBlk="1"/>
  </p:transition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06427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8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42537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10280"/>
      </p:ext>
    </p:extLst>
  </p:cSld>
  <p:clrMapOvr>
    <a:masterClrMapping/>
  </p:clrMapOvr>
  <p:transition>
    <p:cut thruBlk="1"/>
  </p:transition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5318665"/>
      </p:ext>
    </p:extLst>
  </p:cSld>
  <p:clrMapOvr>
    <a:masterClrMapping/>
  </p:clrMapOvr>
  <p:transition>
    <p:cut thruBlk="1"/>
  </p:transition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6242"/>
      </p:ext>
    </p:extLst>
  </p:cSld>
  <p:clrMapOvr>
    <a:masterClrMapping/>
  </p:clrMapOvr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79496"/>
      </p:ext>
    </p:extLst>
  </p:cSld>
  <p:clrMapOvr>
    <a:masterClrMapping/>
  </p:clrMapOvr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602148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6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60068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72216"/>
      </p:ext>
    </p:extLst>
  </p:cSld>
  <p:clrMapOvr>
    <a:masterClrMapping/>
  </p:clrMapOvr>
  <p:transition spd="slow">
    <p:fade thruBlk="1"/>
  </p:transition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4056639"/>
      </p:ext>
    </p:extLst>
  </p:cSld>
  <p:clrMapOvr>
    <a:masterClrMapping/>
  </p:clrMapOvr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7554702"/>
      </p:ext>
    </p:extLst>
  </p:cSld>
  <p:clrMapOvr>
    <a:masterClrMapping/>
  </p:clrMapOvr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6183109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4767257"/>
      </p:ext>
    </p:extLst>
  </p:cSld>
  <p:clrMapOvr>
    <a:masterClrMapping/>
  </p:clrMapOvr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8564894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777237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5453753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71540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7276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5220603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24410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8951557"/>
      </p:ext>
    </p:extLst>
  </p:cSld>
  <p:clrMapOvr>
    <a:masterClrMapping/>
  </p:clrMapOvr>
  <p:transition spd="slow">
    <p:fade thruBlk="1"/>
  </p:transition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52016"/>
      </p:ext>
    </p:extLst>
  </p:cSld>
  <p:clrMapOvr>
    <a:masterClrMapping/>
  </p:clrMapOvr>
  <p:transition>
    <p:cut thruBlk="1"/>
  </p:transition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492254"/>
      </p:ext>
    </p:extLst>
  </p:cSld>
  <p:clrMapOvr>
    <a:masterClrMapping/>
  </p:clrMapOvr>
  <p:transition>
    <p:cut thruBlk="1"/>
  </p:transition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42727"/>
      </p:ext>
    </p:extLst>
  </p:cSld>
  <p:clrMapOvr>
    <a:masterClrMapping/>
  </p:clrMapOvr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38545"/>
      </p:ext>
    </p:extLst>
  </p:cSld>
  <p:clrMapOvr>
    <a:masterClrMapping/>
  </p:clrMapOvr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68429245"/>
      </p:ext>
    </p:extLst>
  </p:cSld>
  <p:clrMapOvr>
    <a:masterClrMapping/>
  </p:clrMapOvr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307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59822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43614"/>
      </p:ext>
    </p:extLst>
  </p:cSld>
  <p:clrMapOvr>
    <a:masterClrMapping/>
  </p:clrMapOvr>
  <p:transition spd="slow">
    <p:fade thruBlk="1"/>
  </p:transition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4611787"/>
      </p:ext>
    </p:extLst>
  </p:cSld>
  <p:clrMapOvr>
    <a:masterClrMapping/>
  </p:clrMapOvr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8280992"/>
      </p:ext>
    </p:extLst>
  </p:cSld>
  <p:clrMapOvr>
    <a:masterClrMapping/>
  </p:clrMapOvr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8128217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1019859"/>
      </p:ext>
    </p:extLst>
  </p:cSld>
  <p:clrMapOvr>
    <a:masterClrMapping/>
  </p:clrMapOvr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5117924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2681850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1917264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8170783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32776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74429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14647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7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5826122"/>
      </p:ext>
    </p:extLst>
  </p:cSld>
  <p:clrMapOvr>
    <a:masterClrMapping/>
  </p:clrMapOvr>
  <p:transition spd="slow">
    <p:fade thruBlk="1"/>
  </p:transition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60507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296653"/>
            <a:ext cx="82296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2129846"/>
      </p:ext>
    </p:extLst>
  </p:cSld>
  <p:clrMapOvr>
    <a:masterClrMapping/>
  </p:clrMapOvr>
  <p:transition spd="med">
    <p:cut/>
  </p:transition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234950"/>
      </p:ext>
    </p:extLst>
  </p:cSld>
  <p:clrMapOvr>
    <a:masterClrMapping/>
  </p:clrMapOvr>
  <p:transition spd="med">
    <p:cut/>
  </p:transition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邊形 2"/>
          <p:cNvSpPr/>
          <p:nvPr userDrawn="1"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9144000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911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2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46601811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2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89708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03326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邊形 2"/>
          <p:cNvSpPr/>
          <p:nvPr userDrawn="1"/>
        </p:nvSpPr>
        <p:spPr>
          <a:xfrm flipH="1">
            <a:off x="3923967" y="641423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CE7D3A4-6B77-48A4-A042-591E15C9A688}" type="slidenum">
              <a:rPr kumimoji="1" lang="zh-TW" altLang="en-US" kern="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zh-TW" altLang="en-US" kern="0" dirty="0" smtClean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9847623"/>
      </p:ext>
    </p:extLst>
  </p:cSld>
  <p:clrMapOvr>
    <a:masterClrMapping/>
  </p:clrMapOvr>
  <p:transition>
    <p:fade thruBlk="1"/>
  </p:transition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D3A57B5-8E46-4B40-98E8-9D90E63CA258}" type="datetime3">
              <a:rPr kumimoji="1" lang="zh-TW" altLang="en-US" smtClean="0"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6246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B1067D3-CDD2-4B21-B2FD-D084E5825AE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849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A08C637-EA8B-4765-9C5B-2DC2E0D04CCC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2020/12/1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3906771-9691-4423-A1CB-6684FF113E2A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1225697"/>
      </p:ext>
    </p:extLst>
  </p:cSld>
  <p:clrMapOvr>
    <a:masterClrMapping/>
  </p:clrMapOvr>
  <p:transition>
    <p:fade thruBlk="1"/>
  </p:transition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52875"/>
      </p:ext>
    </p:extLst>
  </p:cSld>
  <p:clrMapOvr>
    <a:masterClrMapping/>
  </p:clrMapOvr>
  <p:transition>
    <p:cut thruBlk="1"/>
  </p:transition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18098"/>
      </p:ext>
    </p:extLst>
  </p:cSld>
  <p:clrMapOvr>
    <a:masterClrMapping/>
  </p:clrMapOvr>
  <p:transition>
    <p:cut thruBlk="1"/>
  </p:transition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79461"/>
      </p:ext>
    </p:extLst>
  </p:cSld>
  <p:clrMapOvr>
    <a:masterClrMapping/>
  </p:clrMapOvr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17282"/>
      </p:ext>
    </p:extLst>
  </p:cSld>
  <p:clrMapOvr>
    <a:masterClrMapping/>
  </p:clrMapOvr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2570427"/>
      </p:ext>
    </p:extLst>
  </p:cSld>
  <p:clrMapOvr>
    <a:masterClrMapping/>
  </p:clrMapOvr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04027"/>
      </p:ext>
    </p:extLst>
  </p:cSld>
  <p:clrMapOvr>
    <a:masterClrMapping/>
  </p:clrMapOvr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46853"/>
      </p:ext>
    </p:extLst>
  </p:cSld>
  <p:clrMapOvr>
    <a:masterClrMapping/>
  </p:clrMapOvr>
  <p:transition spd="slow">
    <p:fade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950034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7865071"/>
      </p:ext>
    </p:extLst>
  </p:cSld>
  <p:clrMapOvr>
    <a:masterClrMapping/>
  </p:clrMapOvr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2698610"/>
      </p:ext>
    </p:extLst>
  </p:cSld>
  <p:clrMapOvr>
    <a:masterClrMapping/>
  </p:clrMapOvr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7302523"/>
      </p:ext>
    </p:extLst>
  </p:cSld>
  <p:clrMapOvr>
    <a:masterClrMapping/>
  </p:clrMapOvr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0491074"/>
      </p:ext>
    </p:extLst>
  </p:cSld>
  <p:clrMapOvr>
    <a:masterClrMapping/>
  </p:clrMapOvr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9391761"/>
      </p:ext>
    </p:extLst>
  </p:cSld>
  <p:clrMapOvr>
    <a:masterClrMapping/>
  </p:clrMapOvr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4764588"/>
      </p:ext>
    </p:extLst>
  </p:cSld>
  <p:clrMapOvr>
    <a:masterClrMapping/>
  </p:clrMapOvr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7291442"/>
      </p:ext>
    </p:extLst>
  </p:cSld>
  <p:clrMapOvr>
    <a:masterClrMapping/>
  </p:clrMapOvr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673483"/>
      </p:ext>
    </p:extLst>
  </p:cSld>
  <p:clrMapOvr>
    <a:masterClrMapping/>
  </p:clrMapOvr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8782020"/>
      </p:ext>
    </p:extLst>
  </p:cSld>
  <p:clrMapOvr>
    <a:masterClrMapping/>
  </p:clrMapOvr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4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978" y="4799491"/>
            <a:ext cx="5485447" cy="5666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978" y="612635"/>
            <a:ext cx="5485447" cy="4113847"/>
          </a:xfrm>
        </p:spPr>
        <p:txBody>
          <a:bodyPr lIns="91422" tIns="45711" rIns="91422" bIns="45711"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978" y="5366095"/>
            <a:ext cx="5485447" cy="804676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888CF-A27A-4590-BF5C-94C07CB0B1BB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36AF7-8C36-49DC-9D85-F3C74B08426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215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07494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4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7724370"/>
      </p:ext>
    </p:extLst>
  </p:cSld>
  <p:clrMapOvr>
    <a:masterClrMapping/>
  </p:clrMapOvr>
  <p:transition spd="slow">
    <p:fade thruBlk="1"/>
  </p:transition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05968"/>
      </p:ext>
    </p:extLst>
  </p:cSld>
  <p:clrMapOvr>
    <a:masterClrMapping/>
  </p:clrMapOvr>
  <p:transition>
    <p:cut thruBlk="1"/>
  </p:transition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817811"/>
      </p:ext>
    </p:extLst>
  </p:cSld>
  <p:clrMapOvr>
    <a:masterClrMapping/>
  </p:clrMapOvr>
  <p:transition>
    <p:cut thruBlk="1"/>
  </p:transition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35193"/>
      </p:ext>
    </p:extLst>
  </p:cSld>
  <p:clrMapOvr>
    <a:masterClrMapping/>
  </p:clrMapOvr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5687"/>
      </p:ext>
    </p:extLst>
  </p:cSld>
  <p:clrMapOvr>
    <a:masterClrMapping/>
  </p:clrMapOvr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18018833"/>
      </p:ext>
    </p:extLst>
  </p:cSld>
  <p:clrMapOvr>
    <a:masterClrMapping/>
  </p:clrMapOvr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33110"/>
      </p:ext>
    </p:extLst>
  </p:cSld>
  <p:clrMapOvr>
    <a:masterClrMapping/>
  </p:clrMapOvr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25693"/>
      </p:ext>
    </p:extLst>
  </p:cSld>
  <p:clrMapOvr>
    <a:masterClrMapping/>
  </p:clrMapOvr>
  <p:transition spd="slow">
    <p:fade thruBlk="1"/>
  </p:transition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66060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22723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7002921"/>
      </p:ext>
    </p:extLst>
  </p:cSld>
  <p:clrMapOvr>
    <a:masterClrMapping/>
  </p:clrMapOvr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3047819"/>
      </p:ext>
    </p:extLst>
  </p:cSld>
  <p:clrMapOvr>
    <a:masterClrMapping/>
  </p:clrMapOvr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3034499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5067298"/>
      </p:ext>
    </p:extLst>
  </p:cSld>
  <p:clrMapOvr>
    <a:masterClrMapping/>
  </p:clrMapOvr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27410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2457809"/>
      </p:ext>
    </p:extLst>
  </p:cSld>
  <p:clrMapOvr>
    <a:masterClrMapping/>
  </p:clrMapOvr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0100555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8654466"/>
      </p:ext>
    </p:extLst>
  </p:cSld>
  <p:clrMapOvr>
    <a:masterClrMapping/>
  </p:clrMapOvr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39438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3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338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1592509"/>
      </p:ext>
    </p:extLst>
  </p:cSld>
  <p:clrMapOvr>
    <a:masterClrMapping/>
  </p:clrMapOvr>
  <p:transition spd="slow">
    <p:fade thruBlk="1"/>
  </p:transition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93192"/>
      </p:ext>
    </p:extLst>
  </p:cSld>
  <p:clrMapOvr>
    <a:masterClrMapping/>
  </p:clrMapOvr>
  <p:transition>
    <p:cut thruBlk="1"/>
  </p:transition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312437"/>
      </p:ext>
    </p:extLst>
  </p:cSld>
  <p:clrMapOvr>
    <a:masterClrMapping/>
  </p:clrMapOvr>
  <p:transition>
    <p:cut thruBlk="1"/>
  </p:transition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99565"/>
      </p:ext>
    </p:extLst>
  </p:cSld>
  <p:clrMapOvr>
    <a:masterClrMapping/>
  </p:clrMapOvr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41498"/>
      </p:ext>
    </p:extLst>
  </p:cSld>
  <p:clrMapOvr>
    <a:masterClrMapping/>
  </p:clrMapOvr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76244407"/>
      </p:ext>
    </p:extLst>
  </p:cSld>
  <p:clrMapOvr>
    <a:masterClrMapping/>
  </p:clrMapOvr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15011"/>
      </p:ext>
    </p:extLst>
  </p:cSld>
  <p:clrMapOvr>
    <a:masterClrMapping/>
  </p:clrMapOvr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2185"/>
      </p:ext>
    </p:extLst>
  </p:cSld>
  <p:clrMapOvr>
    <a:masterClrMapping/>
  </p:clrMapOvr>
  <p:transition spd="slow">
    <p:fade thruBlk="1"/>
  </p:transition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4403398"/>
      </p:ext>
    </p:extLst>
  </p:cSld>
  <p:clrMapOvr>
    <a:masterClrMapping/>
  </p:clrMapOvr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24225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2740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3067819"/>
      </p:ext>
    </p:extLst>
  </p:cSld>
  <p:clrMapOvr>
    <a:masterClrMapping/>
  </p:clrMapOvr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8242241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6101806"/>
      </p:ext>
    </p:extLst>
  </p:cSld>
  <p:clrMapOvr>
    <a:masterClrMapping/>
  </p:clrMapOvr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2641706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9142073"/>
      </p:ext>
    </p:extLst>
  </p:cSld>
  <p:clrMapOvr>
    <a:masterClrMapping/>
  </p:clrMapOvr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4797088"/>
      </p:ext>
    </p:extLst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5201711"/>
      </p:ext>
    </p:extLst>
  </p:cSld>
  <p:clrMapOvr>
    <a:masterClrMapping/>
  </p:clrMapOvr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98160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1534125"/>
      </p:ext>
    </p:extLst>
  </p:cSld>
  <p:clrMapOvr>
    <a:masterClrMapping/>
  </p:clrMapOvr>
  <p:transition spd="slow">
    <p:fade thruBlk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3779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3523"/>
      </p:ext>
    </p:extLst>
  </p:cSld>
  <p:clrMapOvr>
    <a:masterClrMapping/>
  </p:clrMapOvr>
  <p:transition>
    <p:cut thruBlk="1"/>
  </p:transition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137586"/>
      </p:ext>
    </p:extLst>
  </p:cSld>
  <p:clrMapOvr>
    <a:masterClrMapping/>
  </p:clrMapOvr>
  <p:transition>
    <p:cut thruBlk="1"/>
  </p:transition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89322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22913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2008588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8850"/>
      </p:ext>
    </p:extLst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51370"/>
      </p:ext>
    </p:extLst>
  </p:cSld>
  <p:clrMapOvr>
    <a:masterClrMapping/>
  </p:clrMapOvr>
  <p:transition spd="slow">
    <p:fade thruBlk="1"/>
  </p:transition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4837847"/>
      </p:ext>
    </p:extLst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1686294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8081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90739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8155270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7489918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6971638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6914375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4214900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7089440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743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5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0495713"/>
      </p:ext>
    </p:extLst>
  </p:cSld>
  <p:clrMapOvr>
    <a:masterClrMapping/>
  </p:clrMapOvr>
  <p:transition spd="slow">
    <p:fade thruBlk="1"/>
  </p:transition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12369"/>
      </p:ext>
    </p:extLst>
  </p:cSld>
  <p:clrMapOvr>
    <a:masterClrMapping/>
  </p:clrMapOvr>
  <p:transition>
    <p:cut thruBlk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9145682"/>
      </p:ext>
    </p:extLst>
  </p:cSld>
  <p:clrMapOvr>
    <a:masterClrMapping/>
  </p:clrMapOvr>
  <p:transition>
    <p:cut/>
  </p:transition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995938"/>
      </p:ext>
    </p:extLst>
  </p:cSld>
  <p:clrMapOvr>
    <a:masterClrMapping/>
  </p:clrMapOvr>
  <p:transition>
    <p:cut thruBlk="1"/>
  </p:transition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84695"/>
      </p:ext>
    </p:extLst>
  </p:cSld>
  <p:clrMapOvr>
    <a:masterClrMapping/>
  </p:clrMapOvr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8863"/>
      </p:ext>
    </p:extLst>
  </p:cSld>
  <p:clrMapOvr>
    <a:masterClrMapping/>
  </p:clrMapOvr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79793549"/>
      </p:ext>
    </p:extLst>
  </p:cSld>
  <p:clrMapOvr>
    <a:masterClrMapping/>
  </p:clrMapOvr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51003"/>
      </p:ext>
    </p:extLst>
  </p:cSld>
  <p:clrMapOvr>
    <a:masterClrMapping/>
  </p:clrMapOvr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78839"/>
      </p:ext>
    </p:extLst>
  </p:cSld>
  <p:clrMapOvr>
    <a:masterClrMapping/>
  </p:clrMapOvr>
  <p:transition spd="slow">
    <p:fade thruBlk="1"/>
  </p:transition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1991268"/>
      </p:ext>
    </p:extLst>
  </p:cSld>
  <p:clrMapOvr>
    <a:masterClrMapping/>
  </p:clrMapOvr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7559845"/>
      </p:ext>
    </p:extLst>
  </p:cSld>
  <p:clrMapOvr>
    <a:masterClrMapping/>
  </p:clrMapOvr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8849"/>
      </p:ext>
    </p:extLst>
  </p:cSld>
  <p:clrMapOvr>
    <a:masterClrMapping/>
  </p:clrMapOvr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03209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391825"/>
      </p:ext>
    </p:extLst>
  </p:cSld>
  <p:clrMapOvr>
    <a:masterClrMapping/>
  </p:clrMapOvr>
  <p:transition>
    <p:cut/>
  </p:transition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1431249"/>
      </p:ext>
    </p:extLst>
  </p:cSld>
  <p:clrMapOvr>
    <a:masterClrMapping/>
  </p:clrMapOvr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79070"/>
      </p:ext>
    </p:extLst>
  </p:cSld>
  <p:clrMapOvr>
    <a:masterClrMapping/>
  </p:clrMapOvr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389296"/>
      </p:ext>
    </p:extLst>
  </p:cSld>
  <p:clrMapOvr>
    <a:masterClrMapping/>
  </p:clrMapOvr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1191604"/>
      </p:ext>
    </p:extLst>
  </p:cSld>
  <p:clrMapOvr>
    <a:masterClrMapping/>
  </p:clrMapOvr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394300"/>
      </p:ext>
    </p:extLst>
  </p:cSld>
  <p:clrMapOvr>
    <a:masterClrMapping/>
  </p:clrMapOvr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89000"/>
      </p:ext>
    </p:extLst>
  </p:cSld>
  <p:clrMapOvr>
    <a:masterClrMapping/>
  </p:clrMapOvr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8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640772"/>
      </p:ext>
    </p:extLst>
  </p:cSld>
  <p:clrMapOvr>
    <a:masterClrMapping/>
  </p:clrMapOvr>
  <p:transition spd="slow">
    <p:fade thruBlk="1"/>
  </p:transition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9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436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703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4992"/>
      </p:ext>
    </p:extLst>
  </p:cSld>
  <p:clrMapOvr>
    <a:masterClrMapping/>
  </p:clrMapOvr>
  <p:transition>
    <p:cut thruBlk="1"/>
  </p:transition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410771"/>
      </p:ext>
    </p:extLst>
  </p:cSld>
  <p:clrMapOvr>
    <a:masterClrMapping/>
  </p:clrMapOvr>
  <p:transition>
    <p:cut thruBlk="1"/>
  </p:transition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91056"/>
      </p:ext>
    </p:extLst>
  </p:cSld>
  <p:clrMapOvr>
    <a:masterClrMapping/>
  </p:clrMapOvr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69584"/>
      </p:ext>
    </p:extLst>
  </p:cSld>
  <p:clrMapOvr>
    <a:masterClrMapping/>
  </p:clrMapOvr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14120728"/>
      </p:ext>
    </p:extLst>
  </p:cSld>
  <p:clrMapOvr>
    <a:masterClrMapping/>
  </p:clrMapOvr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07904"/>
      </p:ext>
    </p:extLst>
  </p:cSld>
  <p:clrMapOvr>
    <a:masterClrMapping/>
  </p:clrMapOvr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25991"/>
      </p:ext>
    </p:extLst>
  </p:cSld>
  <p:clrMapOvr>
    <a:masterClrMapping/>
  </p:clrMapOvr>
  <p:transition spd="slow">
    <p:fade thruBlk="1"/>
  </p:transition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1971398"/>
      </p:ext>
    </p:extLst>
  </p:cSld>
  <p:clrMapOvr>
    <a:masterClrMapping/>
  </p:clrMapOvr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1905877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3071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8994065"/>
      </p:ext>
    </p:extLst>
  </p:cSld>
  <p:clrMapOvr>
    <a:masterClrMapping/>
  </p:clrMapOvr>
  <p:transition>
    <p:cut/>
  </p:transition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650609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2827936"/>
      </p:ext>
    </p:extLst>
  </p:cSld>
  <p:clrMapOvr>
    <a:masterClrMapping/>
  </p:clrMapOvr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3902352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7509254"/>
      </p:ext>
    </p:extLst>
  </p:cSld>
  <p:clrMapOvr>
    <a:masterClrMapping/>
  </p:clrMapOvr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8751106"/>
      </p:ext>
    </p:extLst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1130374"/>
      </p:ext>
    </p:extLst>
  </p:cSld>
  <p:clrMapOvr>
    <a:masterClrMapping/>
  </p:clrMapOvr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38133"/>
      </p:ext>
    </p:extLst>
  </p:cSld>
  <p:clrMapOvr>
    <a:masterClrMapping/>
  </p:clrMapOvr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0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679780"/>
      </p:ext>
    </p:extLst>
  </p:cSld>
  <p:clrMapOvr>
    <a:masterClrMapping/>
  </p:clrMapOvr>
  <p:transition spd="slow">
    <p:fade thruBlk="1"/>
  </p:transition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14639"/>
      </p:ext>
    </p:extLst>
  </p:cSld>
  <p:clrMapOvr>
    <a:masterClrMapping/>
  </p:clrMapOvr>
  <p:transition>
    <p:cut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7BC3B-CA03-4EE5-9B92-5989A4927A3A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087DB-CA60-42E1-A6A6-718C55F6261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505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3569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321530"/>
      </p:ext>
    </p:extLst>
  </p:cSld>
  <p:clrMapOvr>
    <a:masterClrMapping/>
  </p:clrMapOvr>
  <p:transition>
    <p:cut thruBlk="1"/>
  </p:transition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7288"/>
      </p:ext>
    </p:extLst>
  </p:cSld>
  <p:clrMapOvr>
    <a:masterClrMapping/>
  </p:clrMapOvr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70049"/>
      </p:ext>
    </p:extLst>
  </p:cSld>
  <p:clrMapOvr>
    <a:masterClrMapping/>
  </p:clrMapOvr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79069747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55790"/>
      </p:ext>
    </p:extLst>
  </p:cSld>
  <p:clrMapOvr>
    <a:masterClrMapping/>
  </p:clrMapOvr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6246"/>
      </p:ext>
    </p:extLst>
  </p:cSld>
  <p:clrMapOvr>
    <a:masterClrMapping/>
  </p:clrMapOvr>
  <p:transition spd="slow">
    <p:fade thruBlk="1"/>
  </p:transition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8581909"/>
      </p:ext>
    </p:extLst>
  </p:cSld>
  <p:clrMapOvr>
    <a:masterClrMapping/>
  </p:clrMapOvr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562148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5931922"/>
      </p:ext>
    </p:extLst>
  </p:cSld>
  <p:clrMapOvr>
    <a:masterClrMapping/>
  </p:clrMapOvr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48942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9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2308741"/>
      </p:ext>
    </p:extLst>
  </p:cSld>
  <p:clrMapOvr>
    <a:masterClrMapping/>
  </p:clrMapOvr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097795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8429419"/>
      </p:ext>
    </p:extLst>
  </p:cSld>
  <p:clrMapOvr>
    <a:masterClrMapping/>
  </p:clrMapOvr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1231484"/>
      </p:ext>
    </p:extLst>
  </p:cSld>
  <p:clrMapOvr>
    <a:masterClrMapping/>
  </p:clrMapOvr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1655731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22564"/>
      </p:ext>
    </p:extLst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0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6700839"/>
      </p:ext>
    </p:extLst>
  </p:cSld>
  <p:clrMapOvr>
    <a:masterClrMapping/>
  </p:clrMapOvr>
  <p:transition spd="slow">
    <p:fade thruBlk="1"/>
  </p:transition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74587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0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7116965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29993"/>
      </p:ext>
    </p:extLst>
  </p:cSld>
  <p:clrMapOvr>
    <a:masterClrMapping/>
  </p:clrMapOvr>
  <p:transition>
    <p:cut thruBlk="1"/>
  </p:transition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5163918"/>
      </p:ext>
    </p:extLst>
  </p:cSld>
  <p:clrMapOvr>
    <a:masterClrMapping/>
  </p:clrMapOvr>
  <p:transition>
    <p:cut thruBlk="1"/>
  </p:transition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47096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9077"/>
      </p:ext>
    </p:extLst>
  </p:cSld>
  <p:clrMapOvr>
    <a:masterClrMapping/>
  </p:clrMapOvr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096171123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46941"/>
      </p:ext>
    </p:extLst>
  </p:cSld>
  <p:clrMapOvr>
    <a:masterClrMapping/>
  </p:clrMapOvr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49657"/>
      </p:ext>
    </p:extLst>
  </p:cSld>
  <p:clrMapOvr>
    <a:masterClrMapping/>
  </p:clrMapOvr>
  <p:transition spd="slow">
    <p:fade thruBlk="1"/>
  </p:transition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6505460"/>
      </p:ext>
    </p:extLst>
  </p:cSld>
  <p:clrMapOvr>
    <a:masterClrMapping/>
  </p:clrMapOvr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0903261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98281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8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3388010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4142277"/>
      </p:ext>
    </p:extLst>
  </p:cSld>
  <p:clrMapOvr>
    <a:masterClrMapping/>
  </p:clrMapOvr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2602006"/>
      </p:ext>
    </p:extLst>
  </p:cSld>
  <p:clrMapOvr>
    <a:masterClrMapping/>
  </p:clrMapOvr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4687771"/>
      </p:ext>
    </p:extLst>
  </p:cSld>
  <p:clrMapOvr>
    <a:masterClrMapping/>
  </p:clrMapOvr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987254"/>
      </p:ext>
    </p:extLst>
  </p:cSld>
  <p:clrMapOvr>
    <a:masterClrMapping/>
  </p:clrMapOvr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678787"/>
      </p:ext>
    </p:extLst>
  </p:cSld>
  <p:clrMapOvr>
    <a:masterClrMapping/>
  </p:clrMapOvr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47608"/>
      </p:ext>
    </p:extLst>
  </p:cSld>
  <p:clrMapOvr>
    <a:masterClrMapping/>
  </p:clrMapOvr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91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4129181"/>
      </p:ext>
    </p:extLst>
  </p:cSld>
  <p:clrMapOvr>
    <a:masterClrMapping/>
  </p:clrMapOvr>
  <p:transition spd="slow">
    <p:fade thruBlk="1"/>
  </p:transition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86464"/>
      </p:ext>
    </p:extLst>
  </p:cSld>
  <p:clrMapOvr>
    <a:masterClrMapping/>
  </p:clrMapOvr>
  <p:transition>
    <p:cut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614553"/>
      </p:ext>
    </p:extLst>
  </p:cSld>
  <p:clrMapOvr>
    <a:masterClrMapping/>
  </p:clrMapOvr>
  <p:transition spd="slow">
    <p:fade thruBlk="1"/>
  </p:transition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117491"/>
      </p:ext>
    </p:extLst>
  </p:cSld>
  <p:clrMapOvr>
    <a:masterClrMapping/>
  </p:clrMapOvr>
  <p:transition>
    <p:cut thruBlk="1"/>
  </p:transition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4772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89821"/>
      </p:ext>
    </p:extLst>
  </p:cSld>
  <p:clrMapOvr>
    <a:masterClrMapping/>
  </p:clrMapOvr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21936128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13489"/>
      </p:ext>
    </p:extLst>
  </p:cSld>
  <p:clrMapOvr>
    <a:masterClrMapping/>
  </p:clrMapOvr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24233"/>
      </p:ext>
    </p:extLst>
  </p:cSld>
  <p:clrMapOvr>
    <a:masterClrMapping/>
  </p:clrMapOvr>
  <p:transition spd="slow">
    <p:fade thruBlk="1"/>
  </p:transition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9996841"/>
      </p:ext>
    </p:extLst>
  </p:cSld>
  <p:clrMapOvr>
    <a:masterClrMapping/>
  </p:clrMapOvr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8420524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7341612"/>
      </p:ext>
    </p:extLst>
  </p:cSld>
  <p:clrMapOvr>
    <a:masterClrMapping/>
  </p:clrMapOvr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92929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5010688"/>
      </p:ext>
    </p:extLst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1604639"/>
      </p:ext>
    </p:extLst>
  </p:cSld>
  <p:clrMapOvr>
    <a:masterClrMapping/>
  </p:clrMapOvr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1274487"/>
      </p:ext>
    </p:extLst>
  </p:cSld>
  <p:clrMapOvr>
    <a:masterClrMapping/>
  </p:clrMapOvr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3287874"/>
      </p:ext>
    </p:extLst>
  </p:cSld>
  <p:clrMapOvr>
    <a:masterClrMapping/>
  </p:clrMapOvr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987827"/>
      </p:ext>
    </p:extLst>
  </p:cSld>
  <p:clrMapOvr>
    <a:masterClrMapping/>
  </p:clrMapOvr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9482203"/>
      </p:ext>
    </p:extLst>
  </p:cSld>
  <p:clrMapOvr>
    <a:masterClrMapping/>
  </p:clrMapOvr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1611"/>
      </p:ext>
    </p:extLst>
  </p:cSld>
  <p:clrMapOvr>
    <a:masterClrMapping/>
  </p:clrMapOvr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6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6831713"/>
      </p:ext>
    </p:extLst>
  </p:cSld>
  <p:clrMapOvr>
    <a:masterClrMapping/>
  </p:clrMapOvr>
  <p:transition spd="slow">
    <p:fade thruBlk="1"/>
  </p:transition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90782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24298"/>
      </p:ext>
    </p:extLst>
  </p:cSld>
  <p:clrMapOvr>
    <a:masterClrMapping/>
  </p:clrMapOvr>
  <p:transition>
    <p:cut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5661174"/>
      </p:ext>
    </p:extLst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920689"/>
      </p:ext>
    </p:extLst>
  </p:cSld>
  <p:clrMapOvr>
    <a:masterClrMapping/>
  </p:clrMapOvr>
  <p:transition>
    <p:cut thruBlk="1"/>
  </p:transition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46562"/>
      </p:ext>
    </p:extLst>
  </p:cSld>
  <p:clrMapOvr>
    <a:masterClrMapping/>
  </p:clrMapOvr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89124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302134312"/>
      </p:ext>
    </p:extLst>
  </p:cSld>
  <p:clrMapOvr>
    <a:masterClrMapping/>
  </p:clrMapOvr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75942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23235"/>
      </p:ext>
    </p:extLst>
  </p:cSld>
  <p:clrMapOvr>
    <a:masterClrMapping/>
  </p:clrMapOvr>
  <p:transition spd="slow">
    <p:fade thruBlk="1"/>
  </p:transition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065820"/>
      </p:ext>
    </p:extLst>
  </p:cSld>
  <p:clrMapOvr>
    <a:masterClrMapping/>
  </p:clrMapOvr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5445392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6170546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04769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1212684"/>
      </p:ext>
    </p:extLst>
  </p:cSld>
  <p:clrMapOvr>
    <a:masterClrMapping/>
  </p:clrMapOvr>
  <p:transition spd="slow">
    <p:fade thruBlk="1"/>
  </p:transition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9611589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8366216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9619485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7323768"/>
      </p:ext>
    </p:extLst>
  </p:cSld>
  <p:clrMapOvr>
    <a:masterClrMapping/>
  </p:clrMapOvr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9544574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1324"/>
      </p:ext>
    </p:extLst>
  </p:cSld>
  <p:clrMapOvr>
    <a:masterClrMapping/>
  </p:clrMapOvr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82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8487700"/>
      </p:ext>
    </p:extLst>
  </p:cSld>
  <p:clrMapOvr>
    <a:masterClrMapping/>
  </p:clrMapOvr>
  <p:transition spd="slow">
    <p:fade thruBlk="1"/>
  </p:transition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02545"/>
      </p:ext>
    </p:extLst>
  </p:cSld>
  <p:clrMapOvr>
    <a:masterClrMapping/>
  </p:clrMapOvr>
  <p:transition>
    <p:cut thruBlk="1"/>
  </p:transition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3456422"/>
      </p:ext>
    </p:extLst>
  </p:cSld>
  <p:clrMapOvr>
    <a:masterClrMapping/>
  </p:clrMapOvr>
  <p:transition>
    <p:cut thruBlk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6806389"/>
      </p:ext>
    </p:extLst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33799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73692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79617139"/>
      </p:ext>
    </p:extLst>
  </p:cSld>
  <p:clrMapOvr>
    <a:masterClrMapping/>
  </p:clrMapOvr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6608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36520"/>
      </p:ext>
    </p:extLst>
  </p:cSld>
  <p:clrMapOvr>
    <a:masterClrMapping/>
  </p:clrMapOvr>
  <p:transition spd="slow">
    <p:fade thruBlk="1"/>
  </p:transition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3534310"/>
      </p:ext>
    </p:extLst>
  </p:cSld>
  <p:clrMapOvr>
    <a:masterClrMapping/>
  </p:clrMapOvr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52121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4951235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0104666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90768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5123485"/>
      </p:ext>
    </p:extLst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9969007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2305395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4083610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5125410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52095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4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8304328"/>
      </p:ext>
    </p:extLst>
  </p:cSld>
  <p:clrMapOvr>
    <a:masterClrMapping/>
  </p:clrMapOvr>
  <p:transition spd="slow">
    <p:fade thruBlk="1"/>
  </p:transition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0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22450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0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36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8250" y="274575"/>
            <a:ext cx="2057043" cy="585017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121" y="274575"/>
            <a:ext cx="6018755" cy="585017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895E0-9077-4C2C-B051-E90727449443}" type="datetime1">
              <a:rPr lang="zh-TW" altLang="en-US" smtClean="0">
                <a:solidFill>
                  <a:srgbClr val="000000"/>
                </a:solidFill>
              </a:rPr>
              <a:t>2020/12/1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F6C5A-39A7-422F-B5D4-764C80E5583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9926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7005869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" y="475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8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99225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" y="475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0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5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3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004606"/>
      </p:ext>
    </p:extLst>
  </p:cSld>
  <p:clrMapOvr>
    <a:masterClrMapping/>
  </p:clrMapOvr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" y="475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37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4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9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296653"/>
            <a:ext cx="82296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669733"/>
      </p:ext>
    </p:extLst>
  </p:cSld>
  <p:clrMapOvr>
    <a:masterClrMapping/>
  </p:clrMapOvr>
  <p:transition>
    <p:cut/>
  </p:transition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666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4510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203405"/>
      </p:ext>
    </p:extLst>
  </p:cSld>
  <p:clrMapOvr>
    <a:masterClrMapping/>
  </p:clrMapOvr>
  <p:transition>
    <p:cut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6708481"/>
      </p:ext>
    </p:extLst>
  </p:cSld>
  <p:clrMapOvr>
    <a:masterClrMapping/>
  </p:clrMapOvr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2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46181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42461428"/>
      </p:ext>
    </p:extLst>
  </p:cSld>
  <p:clrMapOvr>
    <a:masterClrMapping/>
  </p:clrMapOvr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7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5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2394"/>
      </p:ext>
    </p:extLst>
  </p:cSld>
  <p:clrMapOvr>
    <a:masterClrMapping/>
  </p:clrMapOvr>
  <p:transition>
    <p:cut thruBlk="1"/>
  </p:transition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223191"/>
      </p:ext>
    </p:extLst>
  </p:cSld>
  <p:clrMapOvr>
    <a:masterClrMapping/>
  </p:clrMapOvr>
  <p:transition>
    <p:cut thruBlk="1"/>
  </p:transition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44813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09699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19308135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4" y="274642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39852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89113"/>
      </p:ext>
    </p:extLst>
  </p:cSld>
  <p:clrMapOvr>
    <a:masterClrMapping/>
  </p:clrMapOvr>
  <p:transition spd="slow">
    <p:fade thruBlk="1"/>
  </p:transition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784699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10382"/>
      </p:ext>
    </p:extLst>
  </p:cSld>
  <p:clrMapOvr>
    <a:masterClrMapping/>
  </p:clrMapOvr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76189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8551469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9637153"/>
      </p:ext>
    </p:extLst>
  </p:cSld>
  <p:clrMapOvr>
    <a:masterClrMapping/>
  </p:clrMapOvr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9912495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9340398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721210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1898712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8" y="907827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2431306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5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53644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74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11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4595152"/>
      </p:ext>
    </p:extLst>
  </p:cSld>
  <p:clrMapOvr>
    <a:masterClrMapping/>
  </p:clrMapOvr>
  <p:transition spd="slow">
    <p:fade thruBlk="1"/>
  </p:transition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" y="475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1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13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49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3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7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3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9789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5709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63705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98966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84962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4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24547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12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48576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62300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9926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3898118"/>
      </p:ext>
    </p:extLst>
  </p:cSld>
  <p:clrMapOvr>
    <a:masterClrMapping/>
  </p:clrMapOvr>
  <p:transition>
    <p:cut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128172"/>
      </p:ext>
    </p:extLst>
  </p:cSld>
  <p:clrMapOvr>
    <a:masterClrMapping/>
  </p:clrMapOvr>
  <p:transition>
    <p:cut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872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8314131"/>
      </p:ext>
    </p:extLst>
  </p:cSld>
  <p:clrMapOvr>
    <a:masterClrMapping/>
  </p:clrMapOvr>
  <p:transition>
    <p:cut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054096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690112"/>
      </p:ext>
    </p:extLst>
  </p:cSld>
  <p:clrMapOvr>
    <a:masterClrMapping/>
  </p:clrMapOvr>
  <p:transition>
    <p:cut thruBlk="1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7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43140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6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903302"/>
      </p:ext>
    </p:extLst>
  </p:cSld>
  <p:clrMapOvr>
    <a:masterClrMapping/>
  </p:clrMapOvr>
  <p:transition spd="slow">
    <p:fade thruBlk="1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84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24550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1797664"/>
      </p:ext>
    </p:extLst>
  </p:cSld>
  <p:clrMapOvr>
    <a:masterClrMapping/>
  </p:clrMapOvr>
  <p:transition spd="slow">
    <p:fade thruBlk="1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11616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447963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2405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4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20602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978362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801734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2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D438-A3AD-4C21-A15C-3620818177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8941-30B9-4B13-9E69-8A3AE3634E5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93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581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80376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406710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17872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33687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3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48596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22805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7701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6615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9422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16411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3024700"/>
      </p:ext>
    </p:extLst>
  </p:cSld>
  <p:clrMapOvr>
    <a:masterClrMapping/>
  </p:clrMapOvr>
  <p:transition>
    <p:cut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688987"/>
      </p:ext>
    </p:extLst>
  </p:cSld>
  <p:clrMapOvr>
    <a:masterClrMapping/>
  </p:clrMapOvr>
  <p:transition>
    <p:cut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80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9061410"/>
      </p:ext>
    </p:extLst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7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40084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6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56633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404403"/>
      </p:ext>
    </p:extLst>
  </p:cSld>
  <p:clrMapOvr>
    <a:masterClrMapping/>
  </p:clrMapOvr>
  <p:transition spd="slow">
    <p:fade thruBlk="1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367726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218073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1213972"/>
      </p:ext>
    </p:extLst>
  </p:cSld>
  <p:clrMapOvr>
    <a:masterClrMapping/>
  </p:clrMapOvr>
  <p:transition spd="slow">
    <p:fade thruBlk="1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406611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2636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4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4349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82160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131717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382147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84808"/>
      </p:ext>
    </p:extLst>
  </p:cSld>
  <p:clrMapOvr>
    <a:masterClrMapping/>
  </p:clrMapOvr>
  <p:transition>
    <p:cut thruBlk="1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196141"/>
      </p:ext>
    </p:extLst>
  </p:cSld>
  <p:clrMapOvr>
    <a:masterClrMapping/>
  </p:clrMapOvr>
  <p:transition>
    <p:cut thruBlk="1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0653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650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3682189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19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9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90138"/>
      </p:ext>
    </p:extLst>
  </p:cSld>
  <p:clrMapOvr>
    <a:masterClrMapping/>
  </p:clrMapOvr>
  <p:transition spd="slow">
    <p:fade thruBlk="1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657376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974641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82229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184178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261571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10372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168222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097209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2494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6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2027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5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1082026"/>
      </p:ext>
    </p:extLst>
  </p:cSld>
  <p:clrMapOvr>
    <a:masterClrMapping/>
  </p:clrMapOvr>
  <p:transition spd="slow">
    <p:fade thruBlk="1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1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2713"/>
      </p:ext>
    </p:extLst>
  </p:cSld>
  <p:clrMapOvr>
    <a:masterClrMapping/>
  </p:clrMapOvr>
  <p:transition>
    <p:cut thruBlk="1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5914"/>
      </p:ext>
    </p:extLst>
  </p:cSld>
  <p:clrMapOvr>
    <a:masterClrMapping/>
  </p:clrMapOvr>
  <p:transition>
    <p:cut thruBlk="1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1976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5865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9269919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27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2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85789"/>
      </p:ext>
    </p:extLst>
  </p:cSld>
  <p:clrMapOvr>
    <a:masterClrMapping/>
  </p:clrMapOvr>
  <p:transition spd="slow">
    <p:fade thruBlk="1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284195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219519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388244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74636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185899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321742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607320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871337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223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12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7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8475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8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993195"/>
      </p:ext>
    </p:extLst>
  </p:cSld>
  <p:clrMapOvr>
    <a:masterClrMapping/>
  </p:clrMapOvr>
  <p:transition spd="slow">
    <p:fade thruBlk="1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9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48191"/>
      </p:ext>
    </p:extLst>
  </p:cSld>
  <p:clrMapOvr>
    <a:masterClrMapping/>
  </p:clrMapOvr>
  <p:transition>
    <p:cut thruBlk="1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449442"/>
      </p:ext>
    </p:extLst>
  </p:cSld>
  <p:clrMapOvr>
    <a:masterClrMapping/>
  </p:clrMapOvr>
  <p:transition>
    <p:cut thruBlk="1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2211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9254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77879256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08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1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99681"/>
      </p:ext>
    </p:extLst>
  </p:cSld>
  <p:clrMapOvr>
    <a:masterClrMapping/>
  </p:clrMapOvr>
  <p:transition spd="slow">
    <p:fade thruBlk="1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683313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270707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876373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135104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798061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711376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860533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274203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8086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1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2055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0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7280315"/>
      </p:ext>
    </p:extLst>
  </p:cSld>
  <p:clrMapOvr>
    <a:masterClrMapping/>
  </p:clrMapOvr>
  <p:transition spd="slow">
    <p:fade thruBlk="1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8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053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737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89622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2025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60056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542296"/>
      </p:ext>
    </p:extLst>
  </p:cSld>
  <p:clrMapOvr>
    <a:masterClrMapping/>
  </p:clrMapOvr>
  <p:transition>
    <p:cut thruBlk="1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82160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82093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584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923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97905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63154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7800713"/>
      </p:ext>
    </p:extLst>
  </p:cSld>
  <p:clrMapOvr>
    <a:masterClrMapping/>
  </p:clrMapOvr>
  <p:transition>
    <p:cut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9521887"/>
      </p:ext>
    </p:extLst>
  </p:cSld>
  <p:clrMapOvr>
    <a:masterClrMapping/>
  </p:clrMapOvr>
  <p:transition>
    <p:cut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970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8115404"/>
      </p:ext>
    </p:extLst>
  </p:cSld>
  <p:clrMapOvr>
    <a:masterClrMapping/>
  </p:clrMapOvr>
  <p:transition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7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32999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9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375445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6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541477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4442556"/>
      </p:ext>
    </p:extLst>
  </p:cSld>
  <p:clrMapOvr>
    <a:masterClrMapping/>
  </p:clrMapOvr>
  <p:transition spd="slow">
    <p:fade thruBlk="1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29702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817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288247"/>
      </p:ext>
    </p:extLst>
  </p:cSld>
  <p:clrMapOvr>
    <a:masterClrMapping/>
  </p:clrMapOvr>
  <p:transition spd="slow">
    <p:fade thruBlk="1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88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91348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305910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73713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44453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89862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01411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388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9601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8863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2718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8971710"/>
      </p:ext>
    </p:extLst>
  </p:cSld>
  <p:clrMapOvr>
    <a:masterClrMapping/>
  </p:clrMapOvr>
  <p:transition>
    <p:cut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435964"/>
      </p:ext>
    </p:extLst>
  </p:cSld>
  <p:clrMapOvr>
    <a:masterClrMapping/>
  </p:clrMapOvr>
  <p:transition>
    <p:cut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367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7488087"/>
      </p:ext>
    </p:extLst>
  </p:cSld>
  <p:clrMapOvr>
    <a:masterClrMapping/>
  </p:clrMapOvr>
  <p:transition>
    <p:cut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81371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0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474994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0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53374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519343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7F20-A3AD-4B6A-9DD2-CA7CCB35075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6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930C-553C-4F7D-B453-A8C7D2EAE14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4436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656018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052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304763"/>
      </p:ext>
    </p:extLst>
  </p:cSld>
  <p:clrMapOvr>
    <a:masterClrMapping/>
  </p:clrMapOvr>
  <p:transition spd="slow">
    <p:fade thruBlk="1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6348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9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18992"/>
      </p:ext>
    </p:extLst>
  </p:cSld>
  <p:clrMapOvr>
    <a:masterClrMapping/>
  </p:clrMapOvr>
  <p:transition>
    <p:cut thruBlk="1"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846426"/>
      </p:ext>
    </p:extLst>
  </p:cSld>
  <p:clrMapOvr>
    <a:masterClrMapping/>
  </p:clrMapOvr>
  <p:transition>
    <p:cut thruBlk="1"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0387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25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6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077037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960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12700"/>
      </p:ext>
    </p:extLst>
  </p:cSld>
  <p:clrMapOvr>
    <a:masterClrMapping/>
  </p:clrMapOvr>
  <p:transition spd="slow">
    <p:fade thruBlk="1"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67201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912994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868043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77081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756916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955381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937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7F20-A3AD-4B6A-9DD2-CA7CCB35075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6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930C-553C-4F7D-B453-A8C7D2EAE14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1922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722225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030591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9865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9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3777673"/>
      </p:ext>
    </p:extLst>
  </p:cSld>
  <p:clrMapOvr>
    <a:masterClrMapping/>
  </p:clrMapOvr>
  <p:transition spd="slow">
    <p:fade thruBlk="1"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1483"/>
      </p:ext>
    </p:extLst>
  </p:cSld>
  <p:clrMapOvr>
    <a:masterClrMapping/>
  </p:clrMapOvr>
  <p:transition>
    <p:cut thruBlk="1"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37610"/>
      </p:ext>
    </p:extLst>
  </p:cSld>
  <p:clrMapOvr>
    <a:masterClrMapping/>
  </p:clrMapOvr>
  <p:transition>
    <p:cut thruBlk="1"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6565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232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702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9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4690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60568"/>
      </p:ext>
    </p:extLst>
  </p:cSld>
  <p:clrMapOvr>
    <a:masterClrMapping/>
  </p:clrMapOvr>
  <p:transition spd="slow">
    <p:fade thruBlk="1"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526837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490786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167995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256203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749315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936759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591119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054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2480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579686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864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4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759695"/>
      </p:ext>
    </p:extLst>
  </p:cSld>
  <p:clrMapOvr>
    <a:masterClrMapping/>
  </p:clrMapOvr>
  <p:transition spd="slow">
    <p:fade thruBlk="1"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0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5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9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D438-A3AD-4C21-A15C-3620818177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8941-30B9-4B13-9E69-8A3AE3634E5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2011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83149"/>
      </p:ext>
    </p:extLst>
  </p:cSld>
  <p:clrMapOvr>
    <a:masterClrMapping/>
  </p:clrMapOvr>
  <p:transition>
    <p:cut thruBlk="1"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808636"/>
      </p:ext>
    </p:extLst>
  </p:cSld>
  <p:clrMapOvr>
    <a:masterClrMapping/>
  </p:clrMapOvr>
  <p:transition>
    <p:cut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6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5167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624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7758571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0873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77240"/>
      </p:ext>
    </p:extLst>
  </p:cSld>
  <p:clrMapOvr>
    <a:masterClrMapping/>
  </p:clrMapOvr>
  <p:transition spd="slow">
    <p:fade thruBlk="1"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19790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668065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355866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952264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9921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1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080816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86532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888485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683821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9229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9223303"/>
      </p:ext>
    </p:extLst>
  </p:cSld>
  <p:clrMapOvr>
    <a:masterClrMapping/>
  </p:clrMapOvr>
  <p:transition spd="slow">
    <p:fade thruBlk="1"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2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26755"/>
      </p:ext>
    </p:extLst>
  </p:cSld>
  <p:clrMapOvr>
    <a:masterClrMapping/>
  </p:clrMapOvr>
  <p:transition>
    <p:cut thruBlk="1"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6679"/>
      </p:ext>
    </p:extLst>
  </p:cSld>
  <p:clrMapOvr>
    <a:masterClrMapping/>
  </p:clrMapOvr>
  <p:transition>
    <p:cut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7F20-A3AD-4B6A-9DD2-CA7CCB35075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6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930C-553C-4F7D-B453-A8C7D2EAE14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4812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1469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5142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0444693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8623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87316"/>
      </p:ext>
    </p:extLst>
  </p:cSld>
  <p:clrMapOvr>
    <a:masterClrMapping/>
  </p:clrMapOvr>
  <p:transition spd="slow">
    <p:fade thruBlk="1"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563651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417433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69489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6843933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5913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9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080963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4786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877981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872752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362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1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693657"/>
      </p:ext>
    </p:extLst>
  </p:cSld>
  <p:clrMapOvr>
    <a:masterClrMapping/>
  </p:clrMapOvr>
  <p:transition spd="slow">
    <p:fade thruBlk="1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3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3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1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715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1" y="1484315"/>
            <a:ext cx="823595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B526E-20E6-477C-BF4C-F82EBC1E1282}" type="datetime3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505200" y="6453188"/>
            <a:ext cx="21336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6711BD9-30FE-4915-AF58-6F6DD826D136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12654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5121"/>
      </p:ext>
    </p:extLst>
  </p:cSld>
  <p:clrMapOvr>
    <a:masterClrMapping/>
  </p:clrMapOvr>
  <p:transition>
    <p:cut thruBlk="1"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061988"/>
      </p:ext>
    </p:extLst>
  </p:cSld>
  <p:clrMapOvr>
    <a:masterClrMapping/>
  </p:clrMapOvr>
  <p:transition>
    <p:cut thruBlk="1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60163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2745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0842687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92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4612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53803"/>
      </p:ext>
    </p:extLst>
  </p:cSld>
  <p:clrMapOvr>
    <a:masterClrMapping/>
  </p:clrMapOvr>
  <p:transition spd="slow">
    <p:fade thruBlk="1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20974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056988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958693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015197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158724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86588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041689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053265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514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84810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8977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2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0867134"/>
      </p:ext>
    </p:extLst>
  </p:cSld>
  <p:clrMapOvr>
    <a:masterClrMapping/>
  </p:clrMapOvr>
  <p:transition spd="slow">
    <p:fade thruBlk="1"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9E6788E-4F33-4F87-A395-6B5CA0EB27DE}" type="datetime3">
              <a:rPr kumimoji="1" lang="zh-TW" altLang="en-US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C22F-9F2A-412A-9B0B-E43F8155897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612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6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8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33348"/>
      </p:ext>
    </p:extLst>
  </p:cSld>
  <p:clrMapOvr>
    <a:masterClrMapping/>
  </p:clrMapOvr>
  <p:transition>
    <p:cut thruBlk="1"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438047"/>
      </p:ext>
    </p:extLst>
  </p:cSld>
  <p:clrMapOvr>
    <a:masterClrMapping/>
  </p:clrMapOvr>
  <p:transition>
    <p:cut thruBlk="1"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57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15525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519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4827162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4274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45287"/>
      </p:ext>
    </p:extLst>
  </p:cSld>
  <p:clrMapOvr>
    <a:masterClrMapping/>
  </p:clrMapOvr>
  <p:transition spd="slow">
    <p:fade thruBlk="1"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710244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65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2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45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15892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5600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871725"/>
      </p:ext>
    </p:extLst>
  </p:cSld>
  <p:clrMapOvr>
    <a:masterClrMapping/>
  </p:clrMapOvr>
  <p:transition>
    <p:cut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860545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 algn="ctr"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 algn="ctr"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5505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39123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646085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2220102"/>
      </p:ext>
    </p:extLst>
  </p:cSld>
  <p:clrMapOvr>
    <a:masterClrMapping/>
  </p:clrMapOvr>
  <p:transition spd="slow">
    <p:fade thruBlk="1"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19446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66910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567375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695856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304095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1625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999174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233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773881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9902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 algn="ctr"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 algn="ctr"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7454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841234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973801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4669354"/>
      </p:ext>
    </p:extLst>
  </p:cSld>
  <p:clrMapOvr>
    <a:masterClrMapping/>
  </p:clrMapOvr>
  <p:transition spd="slow">
    <p:fade thruBlk="1"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235029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899608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7455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17175"/>
      </p:ext>
    </p:extLst>
  </p:cSld>
  <p:clrMapOvr>
    <a:masterClrMapping/>
  </p:clrMapOvr>
  <p:transition>
    <p:pull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925778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425965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69452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8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6677"/>
      </p:ext>
    </p:extLst>
  </p:cSld>
  <p:clrMapOvr>
    <a:masterClrMapping/>
  </p:clrMapOvr>
  <p:transition>
    <p:cut thruBlk="1"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20270"/>
      </p:ext>
    </p:extLst>
  </p:cSld>
  <p:clrMapOvr>
    <a:masterClrMapping/>
  </p:clrMapOvr>
  <p:transition>
    <p:cut thruBlk="1"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2233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461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23019683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29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04958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61672"/>
      </p:ext>
    </p:extLst>
  </p:cSld>
  <p:clrMapOvr>
    <a:masterClrMapping/>
  </p:clrMapOvr>
  <p:transition spd="slow">
    <p:fade thruBlk="1"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570416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2036830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076662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636063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847562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979017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14457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881443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7182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132575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94004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2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9217840"/>
      </p:ext>
    </p:extLst>
  </p:cSld>
  <p:clrMapOvr>
    <a:masterClrMapping/>
  </p:clrMapOvr>
  <p:transition spd="slow">
    <p:fade thruBlk="1"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28328"/>
      </p:ext>
    </p:extLst>
  </p:cSld>
  <p:clrMapOvr>
    <a:masterClrMapping/>
  </p:clrMapOvr>
  <p:transition>
    <p:cut thruBlk="1"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247629"/>
      </p:ext>
    </p:extLst>
  </p:cSld>
  <p:clrMapOvr>
    <a:masterClrMapping/>
  </p:clrMapOvr>
  <p:transition>
    <p:cut thruBlk="1"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24838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5036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6155383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3440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48031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952260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078036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242914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593680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094166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366954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593022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979939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201251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8242153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59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9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36983"/>
      </p:ext>
    </p:extLst>
  </p:cSld>
  <p:clrMapOvr>
    <a:masterClrMapping/>
  </p:clrMapOvr>
  <p:transition spd="slow">
    <p:fade thruBlk="1"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6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101"/>
      </p:ext>
    </p:extLst>
  </p:cSld>
  <p:clrMapOvr>
    <a:masterClrMapping/>
  </p:clrMapOvr>
  <p:transition>
    <p:cut thruBlk="1"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443029"/>
      </p:ext>
    </p:extLst>
  </p:cSld>
  <p:clrMapOvr>
    <a:masterClrMapping/>
  </p:clrMapOvr>
  <p:transition>
    <p:cut thruBlk="1"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3039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557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5995655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5964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81226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4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0041086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3193316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702731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6950791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134733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6782829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206483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943945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2707570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3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5629942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2156749"/>
      </p:ext>
    </p:extLst>
  </p:cSld>
  <p:clrMapOvr>
    <a:masterClrMapping/>
  </p:clrMapOvr>
  <p:transition spd="slow">
    <p:fade thruBlk="1"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2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09593"/>
      </p:ext>
    </p:extLst>
  </p:cSld>
  <p:clrMapOvr>
    <a:masterClrMapping/>
  </p:clrMapOvr>
  <p:transition>
    <p:cut thruBlk="1"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648854"/>
      </p:ext>
    </p:extLst>
  </p:cSld>
  <p:clrMapOvr>
    <a:masterClrMapping/>
  </p:clrMapOvr>
  <p:transition>
    <p:cut thruBlk="1"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03442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6805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7837116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6887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51899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5072182"/>
      </p:ext>
    </p:extLst>
  </p:cSld>
  <p:clrMapOvr>
    <a:masterClrMapping/>
  </p:clrMapOvr>
  <p:transition spd="slow">
    <p:fade thruBlk="1"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0295656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333135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205682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8912539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728564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2672097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9481464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2939234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503084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4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4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524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127189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8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8093367"/>
      </p:ext>
    </p:extLst>
  </p:cSld>
  <p:clrMapOvr>
    <a:masterClrMapping/>
  </p:clrMapOvr>
  <p:transition spd="slow">
    <p:fade thruBlk="1"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62587"/>
      </p:ext>
    </p:extLst>
  </p:cSld>
  <p:clrMapOvr>
    <a:masterClrMapping/>
  </p:clrMapOvr>
  <p:transition>
    <p:cut thruBlk="1"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977698"/>
      </p:ext>
    </p:extLst>
  </p:cSld>
  <p:clrMapOvr>
    <a:masterClrMapping/>
  </p:clrMapOvr>
  <p:transition>
    <p:cut thruBlk="1"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3999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00936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5527203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7009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8472"/>
      </p:ext>
    </p:extLst>
  </p:cSld>
  <p:clrMapOvr>
    <a:masterClrMapping/>
  </p:clrMapOvr>
  <p:transition spd="slow">
    <p:fade thruBlk="1"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83270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07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839985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759841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6941320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9177354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7576396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706972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9552344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9922101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11512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9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4440238"/>
      </p:ext>
    </p:extLst>
  </p:cSld>
  <p:clrMapOvr>
    <a:masterClrMapping/>
  </p:clrMapOvr>
  <p:transition spd="slow">
    <p:fade thruBlk="1"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10940"/>
      </p:ext>
    </p:extLst>
  </p:cSld>
  <p:clrMapOvr>
    <a:masterClrMapping/>
  </p:clrMapOvr>
  <p:transition>
    <p:cut thruBlk="1"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174574"/>
      </p:ext>
    </p:extLst>
  </p:cSld>
  <p:clrMapOvr>
    <a:masterClrMapping/>
  </p:clrMapOvr>
  <p:transition>
    <p:cut thruBlk="1"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696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55635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4037775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54334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365"/>
      </p:ext>
    </p:extLst>
  </p:cSld>
  <p:clrMapOvr>
    <a:masterClrMapping/>
  </p:clrMapOvr>
  <p:transition spd="slow">
    <p:fade thruBlk="1"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9405489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2010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BBEAD13-0566-4C6C-97E7-55F17F24B09F}" type="datetimeFigureOut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2020/12/1</a:t>
            </a:fld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73DA0BB7-265A-403C-9275-D587AB510EDC}" type="slidenum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172937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2547100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2667900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3714044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3122994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1872431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3065350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0382248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5240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5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7325691"/>
      </p:ext>
    </p:extLst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1184281"/>
      </p:ext>
    </p:extLst>
  </p:cSld>
  <p:clrMapOvr>
    <a:masterClrMapping/>
  </p:clrMapOvr>
  <p:transition spd="slow">
    <p:fade thruBlk="1"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3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D438-A3AD-4C21-A15C-3620818177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8941-30B9-4B13-9E69-8A3AE3634E5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48096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35684"/>
      </p:ext>
    </p:extLst>
  </p:cSld>
  <p:clrMapOvr>
    <a:masterClrMapping/>
  </p:clrMapOvr>
  <p:transition>
    <p:cut thruBlk="1"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619704"/>
      </p:ext>
    </p:extLst>
  </p:cSld>
  <p:clrMapOvr>
    <a:masterClrMapping/>
  </p:clrMapOvr>
  <p:transition>
    <p:cut thruBlk="1"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5395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5673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4087745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440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09253"/>
      </p:ext>
    </p:extLst>
  </p:cSld>
  <p:clrMapOvr>
    <a:masterClrMapping/>
  </p:clrMapOvr>
  <p:transition spd="slow">
    <p:fade thruBlk="1"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0639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6654638"/>
      </p:ext>
    </p:extLst>
  </p:cSld>
  <p:clrMapOvr>
    <a:masterClrMapping/>
  </p:clrMapOvr>
  <p:transition spd="slow">
    <p:fade thruBlk="1"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2868085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4791952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376082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0820444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3353060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254638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8609470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4882033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5464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4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6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2462160"/>
      </p:ext>
    </p:extLst>
  </p:cSld>
  <p:clrMapOvr>
    <a:masterClrMapping/>
  </p:clrMapOvr>
  <p:transition spd="slow">
    <p:fade thruBlk="1"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2706"/>
      </p:ext>
    </p:extLst>
  </p:cSld>
  <p:clrMapOvr>
    <a:masterClrMapping/>
  </p:clrMapOvr>
  <p:transition>
    <p:cut thruBlk="1"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859469"/>
      </p:ext>
    </p:extLst>
  </p:cSld>
  <p:clrMapOvr>
    <a:masterClrMapping/>
  </p:clrMapOvr>
  <p:transition>
    <p:cut thruBlk="1"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24470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38477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81752324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434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55838"/>
      </p:ext>
    </p:extLst>
  </p:cSld>
  <p:clrMapOvr>
    <a:masterClrMapping/>
  </p:clrMapOvr>
  <p:transition spd="slow">
    <p:fade thruBlk="1"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0174859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5754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1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474714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3348030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68774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610772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4393017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2955021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2410448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9962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4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2226066"/>
      </p:ext>
    </p:extLst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05111"/>
      </p:ext>
    </p:extLst>
  </p:cSld>
  <p:clrMapOvr>
    <a:masterClrMapping/>
  </p:clrMapOvr>
  <p:transition>
    <p:cut thruBlk="1"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579281"/>
      </p:ext>
    </p:extLst>
  </p:cSld>
  <p:clrMapOvr>
    <a:masterClrMapping/>
  </p:clrMapOvr>
  <p:transition>
    <p:cut thruBlk="1"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7294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8471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5046662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2937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64249"/>
      </p:ext>
    </p:extLst>
  </p:cSld>
  <p:clrMapOvr>
    <a:masterClrMapping/>
  </p:clrMapOvr>
  <p:transition spd="slow">
    <p:fade thruBlk="1"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8124481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798500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9589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6683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452846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1635772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6765813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0478614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350342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5977237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33115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2580508"/>
      </p:ext>
    </p:extLst>
  </p:cSld>
  <p:clrMapOvr>
    <a:masterClrMapping/>
  </p:clrMapOvr>
  <p:transition spd="slow">
    <p:fade thruBlk="1"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8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787410"/>
      </p:ext>
    </p:extLst>
  </p:cSld>
  <p:clrMapOvr>
    <a:masterClrMapping/>
  </p:clrMapOvr>
  <p:transition>
    <p:cut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70258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D438-A3AD-4C21-A15C-3620818177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8941-30B9-4B13-9E69-8A3AE3634E5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682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54964"/>
      </p:ext>
    </p:extLst>
  </p:cSld>
  <p:clrMapOvr>
    <a:masterClrMapping/>
  </p:clrMapOvr>
  <p:transition>
    <p:cut thruBlk="1"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7589278"/>
      </p:ext>
    </p:extLst>
  </p:cSld>
  <p:clrMapOvr>
    <a:masterClrMapping/>
  </p:clrMapOvr>
  <p:transition>
    <p:cut thruBlk="1"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1784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19268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7599382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83926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84836"/>
      </p:ext>
    </p:extLst>
  </p:cSld>
  <p:clrMapOvr>
    <a:masterClrMapping/>
  </p:clrMapOvr>
  <p:transition spd="slow">
    <p:fade thruBlk="1"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8257260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7441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28463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9575710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8140072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6389362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394317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8173350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196007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8428860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59203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5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2693082"/>
      </p:ext>
    </p:extLst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76101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27726"/>
      </p:ext>
    </p:extLst>
  </p:cSld>
  <p:clrMapOvr>
    <a:masterClrMapping/>
  </p:clrMapOvr>
  <p:transition>
    <p:cut thruBlk="1"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962446"/>
      </p:ext>
    </p:extLst>
  </p:cSld>
  <p:clrMapOvr>
    <a:masterClrMapping/>
  </p:clrMapOvr>
  <p:transition>
    <p:cut thruBlk="1"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9024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1874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39046785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84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42776"/>
      </p:ext>
    </p:extLst>
  </p:cSld>
  <p:clrMapOvr>
    <a:masterClrMapping/>
  </p:clrMapOvr>
  <p:transition spd="slow">
    <p:fade thruBlk="1"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8637220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0531652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6116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44114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6132923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2698325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5607106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1863571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2212412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9475626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06675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9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0892197"/>
      </p:ext>
    </p:extLst>
  </p:cSld>
  <p:clrMapOvr>
    <a:masterClrMapping/>
  </p:clrMapOvr>
  <p:transition spd="slow">
    <p:fade thruBlk="1"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2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62186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027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6715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50868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47944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63440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85015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91634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517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03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6413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83059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8461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862290"/>
      </p:ext>
    </p:extLst>
  </p:cSld>
  <p:clrMapOvr>
    <a:masterClrMapping/>
  </p:clrMapOvr>
  <p:transition>
    <p:cut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786737"/>
      </p:ext>
    </p:extLst>
  </p:cSld>
  <p:clrMapOvr>
    <a:masterClrMapping/>
  </p:clrMapOvr>
  <p:transition>
    <p:cut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475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7442142"/>
      </p:ext>
    </p:extLst>
  </p:cSld>
  <p:clrMapOvr>
    <a:masterClrMapping/>
  </p:clrMapOvr>
  <p:transition>
    <p:cut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412420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683055"/>
      </p:ext>
    </p:extLst>
  </p:cSld>
  <p:clrMapOvr>
    <a:masterClrMapping/>
  </p:clrMapOvr>
  <p:transition>
    <p:cut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9363295"/>
      </p:ext>
    </p:extLst>
  </p:cSld>
  <p:clrMapOvr>
    <a:masterClrMapping/>
  </p:clrMapOvr>
  <p:transition>
    <p:cut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623834"/>
      </p:ext>
    </p:extLst>
  </p:cSld>
  <p:clrMapOvr>
    <a:masterClrMapping/>
  </p:clrMapOvr>
  <p:transition>
    <p:cut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BBEAD13-0566-4C6C-97E7-55F17F24B09F}" type="datetimeFigureOut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2020/12/1</a:t>
            </a:fld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73DA0BB7-265A-403C-9275-D587AB510EDC}" type="slidenum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4835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87823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363285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3899966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3017236"/>
      </p:ext>
    </p:extLst>
  </p:cSld>
  <p:clrMapOvr>
    <a:masterClrMapping/>
  </p:clrMapOvr>
  <p:transition spd="slow">
    <p:fade thruBlk="1"/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5772601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3716232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2060773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4501764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4644042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70876"/>
      </p:ext>
    </p:extLst>
  </p:cSld>
  <p:clrMapOvr>
    <a:masterClrMapping/>
  </p:clrMapOvr>
  <p:transition spd="slow">
    <p:fade thruBlk="1"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50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04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4360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61327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77560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10325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08708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24054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834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0875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04917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29578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8575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7254418"/>
      </p:ext>
    </p:extLst>
  </p:cSld>
  <p:clrMapOvr>
    <a:masterClrMapping/>
  </p:clrMapOvr>
  <p:transition>
    <p:cut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614443"/>
      </p:ext>
    </p:extLst>
  </p:cSld>
  <p:clrMapOvr>
    <a:masterClrMapping/>
  </p:clrMapOvr>
  <p:transition>
    <p:cut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446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223136"/>
      </p:ext>
    </p:extLst>
  </p:cSld>
  <p:clrMapOvr>
    <a:masterClrMapping/>
  </p:clrMapOvr>
  <p:transition>
    <p:cut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875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100592"/>
      </p:ext>
    </p:extLst>
  </p:cSld>
  <p:clrMapOvr>
    <a:masterClrMapping/>
  </p:clrMapOvr>
  <p:transition>
    <p:cut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124264"/>
      </p:ext>
    </p:extLst>
  </p:cSld>
  <p:clrMapOvr>
    <a:masterClrMapping/>
  </p:clrMapOvr>
  <p:transition>
    <p:cut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BBEAD13-0566-4C6C-97E7-55F17F24B09F}" type="datetimeFigureOut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2020/12/1</a:t>
            </a:fld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73DA0BB7-265A-403C-9275-D587AB510EDC}" type="slidenum">
              <a:rPr kumimoji="1" lang="zh-TW" altLang="en-US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038209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1935942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2989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6957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7280853"/>
      </p:ext>
    </p:extLst>
  </p:cSld>
  <p:clrMapOvr>
    <a:masterClrMapping/>
  </p:clrMapOvr>
  <p:transition spd="slow">
    <p:fade thruBlk="1"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4944167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3727667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1836298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5826469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1433065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2316641"/>
      </p:ext>
    </p:extLst>
  </p:cSld>
  <p:clrMapOvr>
    <a:masterClrMapping/>
  </p:clrMapOvr>
  <p:transition spd="slow">
    <p:fade thruBlk="1"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50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19555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4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48330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21778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7257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53079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92486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50317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419034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422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36193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216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76674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2891000"/>
      </p:ext>
    </p:extLst>
  </p:cSld>
  <p:clrMapOvr>
    <a:masterClrMapping/>
  </p:clrMapOvr>
  <p:transition>
    <p:cu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604444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592867"/>
      </p:ext>
    </p:extLst>
  </p:cSld>
  <p:clrMapOvr>
    <a:masterClrMapping/>
  </p:clrMapOvr>
  <p:transition>
    <p:cut/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346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5291090"/>
      </p:ext>
    </p:extLst>
  </p:cSld>
  <p:clrMapOvr>
    <a:masterClrMapping/>
  </p:clrMapOvr>
  <p:transition>
    <p:cut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32579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7835808"/>
      </p:ext>
    </p:extLst>
  </p:cSld>
  <p:clrMapOvr>
    <a:masterClrMapping/>
  </p:clrMapOvr>
  <p:transition>
    <p:cut/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5771307"/>
      </p:ext>
    </p:extLst>
  </p:cSld>
  <p:clrMapOvr>
    <a:masterClrMapping/>
  </p:clrMapOvr>
  <p:transition>
    <p:cut/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265399"/>
      </p:ext>
    </p:extLst>
  </p:cSld>
  <p:clrMapOvr>
    <a:masterClrMapping/>
  </p:clrMapOvr>
  <p:transition>
    <p:cut/>
  </p:transition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8439316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2047978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553757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262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1568073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9744519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8596097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0170365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264607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696140"/>
      </p:ext>
    </p:extLst>
  </p:cSld>
  <p:clrMapOvr>
    <a:masterClrMapping/>
  </p:clrMapOvr>
  <p:transition spd="slow">
    <p:fade thruBlk="1"/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1707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29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5439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51582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10571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29577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3075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81052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45505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6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6468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4249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6667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713555"/>
      </p:ext>
    </p:extLst>
  </p:cSld>
  <p:clrMapOvr>
    <a:masterClrMapping/>
  </p:clrMapOvr>
  <p:transition>
    <p:cut/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337492"/>
      </p:ext>
    </p:extLst>
  </p:cSld>
  <p:clrMapOvr>
    <a:masterClrMapping/>
  </p:clrMapOvr>
  <p:transition>
    <p:cu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2901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3761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707714"/>
      </p:ext>
    </p:extLst>
  </p:cSld>
  <p:clrMapOvr>
    <a:masterClrMapping/>
  </p:clrMapOvr>
  <p:transition>
    <p:cut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51383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005417"/>
      </p:ext>
    </p:extLst>
  </p:cSld>
  <p:clrMapOvr>
    <a:masterClrMapping/>
  </p:clrMapOvr>
  <p:transition>
    <p:cut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9014627"/>
      </p:ext>
    </p:extLst>
  </p:cSld>
  <p:clrMapOvr>
    <a:masterClrMapping/>
  </p:clrMapOvr>
  <p:transition>
    <p:cut/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134520"/>
      </p:ext>
    </p:extLst>
  </p:cSld>
  <p:clrMapOvr>
    <a:masterClrMapping/>
  </p:clrMapOvr>
  <p:transition>
    <p:cut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1651541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1234004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092142"/>
      </p:ext>
    </p:extLst>
  </p:cSld>
  <p:clrMapOvr>
    <a:masterClrMapping/>
  </p:clrMapOvr>
  <p:transition spd="slow">
    <p:fade thruBlk="1"/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9833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8730827"/>
      </p:ext>
    </p:extLst>
  </p:cSld>
  <p:clrMapOvr>
    <a:masterClrMapping/>
  </p:clrMapOvr>
  <p:transition>
    <p:cut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9027040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7717104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993587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4474916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905718"/>
      </p:ext>
    </p:extLst>
  </p:cSld>
  <p:clrMapOvr>
    <a:masterClrMapping/>
  </p:clrMapOvr>
  <p:transition spd="slow">
    <p:fade thruBlk="1"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60576" y="638133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75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08212"/>
      </p:ext>
    </p:extLst>
  </p:cSld>
  <p:clrMapOvr>
    <a:masterClrMapping/>
  </p:clrMapOvr>
  <p:transition>
    <p:cut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5166344"/>
      </p:ext>
    </p:extLst>
  </p:cSld>
  <p:clrMapOvr>
    <a:masterClrMapping/>
  </p:clrMapOvr>
  <p:transition>
    <p:cut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7261988"/>
      </p:ext>
    </p:extLst>
  </p:cSld>
  <p:clrMapOvr>
    <a:masterClrMapping/>
  </p:clrMapOvr>
  <p:transition>
    <p:cut/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82729216"/>
      </p:ext>
    </p:extLst>
  </p:cSld>
  <p:clrMapOvr>
    <a:masterClrMapping/>
  </p:clrMapOvr>
  <p:transition>
    <p:cu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1099355"/>
      </p:ext>
    </p:extLst>
  </p:cSld>
  <p:clrMapOvr>
    <a:masterClrMapping/>
  </p:clrMapOvr>
  <p:transition>
    <p:cut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87249891"/>
      </p:ext>
    </p:extLst>
  </p:cSld>
  <p:clrMapOvr>
    <a:masterClrMapping/>
  </p:clrMapOvr>
  <p:transition>
    <p:cut/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05450912"/>
      </p:ext>
    </p:extLst>
  </p:cSld>
  <p:clrMapOvr>
    <a:masterClrMapping/>
  </p:clrMapOvr>
  <p:transition>
    <p:cut/>
  </p:transition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79777555"/>
      </p:ext>
    </p:extLst>
  </p:cSld>
  <p:clrMapOvr>
    <a:masterClrMapping/>
  </p:clrMapOvr>
  <p:transition>
    <p:cut/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01324"/>
      </p:ext>
    </p:extLst>
  </p:cSld>
  <p:clrMapOvr>
    <a:masterClrMapping/>
  </p:clrMapOvr>
  <p:transition>
    <p:cut/>
  </p:transition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22294439"/>
      </p:ext>
    </p:extLst>
  </p:cSld>
  <p:clrMapOvr>
    <a:masterClrMapping/>
  </p:clrMapOvr>
  <p:transition>
    <p:cut/>
  </p:transition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59265516"/>
      </p:ext>
    </p:extLst>
  </p:cSld>
  <p:clrMapOvr>
    <a:masterClrMapping/>
  </p:clrMapOvr>
  <p:transition>
    <p:cut/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2874497"/>
      </p:ext>
    </p:extLst>
  </p:cSld>
  <p:clrMapOvr>
    <a:masterClrMapping/>
  </p:clrMapOvr>
  <p:transition>
    <p:cut/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9635917"/>
      </p:ext>
    </p:extLst>
  </p:cSld>
  <p:clrMapOvr>
    <a:masterClrMapping/>
  </p:clrMapOvr>
  <p:transition>
    <p:cut/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17669012"/>
      </p:ext>
    </p:extLst>
  </p:cSld>
  <p:clrMapOvr>
    <a:masterClrMapping/>
  </p:clrMapOvr>
  <p:transition>
    <p:cut/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8795"/>
      </p:ext>
    </p:extLst>
  </p:cSld>
  <p:clrMapOvr>
    <a:masterClrMapping/>
  </p:clrMapOvr>
  <p:transition>
    <p:cu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3817351"/>
      </p:ext>
    </p:extLst>
  </p:cSld>
  <p:clrMapOvr>
    <a:masterClrMapping/>
  </p:clrMapOvr>
  <p:transition>
    <p:cut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688885"/>
      </p:ext>
    </p:extLst>
  </p:cSld>
  <p:clrMapOvr>
    <a:masterClrMapping/>
  </p:clrMapOvr>
  <p:transition>
    <p:cut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4792862"/>
      </p:ext>
    </p:extLst>
  </p:cSld>
  <p:clrMapOvr>
    <a:masterClrMapping/>
  </p:clrMapOvr>
  <p:transition>
    <p:cut/>
  </p:transition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60872416"/>
      </p:ext>
    </p:extLst>
  </p:cSld>
  <p:clrMapOvr>
    <a:masterClrMapping/>
  </p:clrMapOvr>
  <p:transition>
    <p:cut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3840794"/>
      </p:ext>
    </p:extLst>
  </p:cSld>
  <p:clrMapOvr>
    <a:masterClrMapping/>
  </p:clrMapOvr>
  <p:transition>
    <p:cut/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59943533"/>
      </p:ext>
    </p:extLst>
  </p:cSld>
  <p:clrMapOvr>
    <a:masterClrMapping/>
  </p:clrMapOvr>
  <p:transition>
    <p:cut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023265"/>
      </p:ext>
    </p:extLst>
  </p:cSld>
  <p:clrMapOvr>
    <a:masterClrMapping/>
  </p:clrMapOvr>
  <p:transition spd="slow">
    <p:fade thruBlk="1"/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7559109"/>
      </p:ext>
    </p:extLst>
  </p:cSld>
  <p:clrMapOvr>
    <a:masterClrMapping/>
  </p:clrMapOvr>
  <p:transition spd="slow">
    <p:fade thruBlk="1"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56544"/>
      </p:ext>
    </p:extLst>
  </p:cSld>
  <p:clrMapOvr>
    <a:masterClrMapping/>
  </p:clrMapOvr>
  <p:transition>
    <p:cut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49307531"/>
      </p:ext>
    </p:extLst>
  </p:cSld>
  <p:clrMapOvr>
    <a:masterClrMapping/>
  </p:clrMapOvr>
  <p:transition>
    <p:cut/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7409442"/>
      </p:ext>
    </p:extLst>
  </p:cSld>
  <p:clrMapOvr>
    <a:masterClrMapping/>
  </p:clrMapOvr>
  <p:transition>
    <p:cu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4249516"/>
      </p:ext>
    </p:extLst>
  </p:cSld>
  <p:clrMapOvr>
    <a:masterClrMapping/>
  </p:clrMapOvr>
  <p:transition>
    <p:cut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66790366"/>
      </p:ext>
    </p:extLst>
  </p:cSld>
  <p:clrMapOvr>
    <a:masterClrMapping/>
  </p:clrMapOvr>
  <p:transition>
    <p:cut/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81005841"/>
      </p:ext>
    </p:extLst>
  </p:cSld>
  <p:clrMapOvr>
    <a:masterClrMapping/>
  </p:clrMapOvr>
  <p:transition>
    <p:cut/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58425110"/>
      </p:ext>
    </p:extLst>
  </p:cSld>
  <p:clrMapOvr>
    <a:masterClrMapping/>
  </p:clrMapOvr>
  <p:transition>
    <p:cut/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13688452"/>
      </p:ext>
    </p:extLst>
  </p:cSld>
  <p:clrMapOvr>
    <a:masterClrMapping/>
  </p:clrMapOvr>
  <p:transition>
    <p:cut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58191"/>
      </p:ext>
    </p:extLst>
  </p:cSld>
  <p:clrMapOvr>
    <a:masterClrMapping/>
  </p:clrMapOvr>
  <p:transition>
    <p:cut/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30573859"/>
      </p:ext>
    </p:extLst>
  </p:cSld>
  <p:clrMapOvr>
    <a:masterClrMapping/>
  </p:clrMapOvr>
  <p:transition>
    <p:cut/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66913081"/>
      </p:ext>
    </p:extLst>
  </p:cSld>
  <p:clrMapOvr>
    <a:masterClrMapping/>
  </p:clrMapOvr>
  <p:transition>
    <p:cut/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03127575"/>
      </p:ext>
    </p:extLst>
  </p:cSld>
  <p:clrMapOvr>
    <a:masterClrMapping/>
  </p:clrMapOvr>
  <p:transition>
    <p:cut/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552332"/>
      </p:ext>
    </p:extLst>
  </p:cSld>
  <p:clrMapOvr>
    <a:masterClrMapping/>
  </p:clrMapOvr>
  <p:transition>
    <p:cut/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05561314"/>
      </p:ext>
    </p:extLst>
  </p:cSld>
  <p:clrMapOvr>
    <a:masterClrMapping/>
  </p:clrMapOvr>
  <p:transition>
    <p:cu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7159995"/>
      </p:ext>
    </p:extLst>
  </p:cSld>
  <p:clrMapOvr>
    <a:masterClrMapping/>
  </p:clrMapOvr>
  <p:transition>
    <p:cut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5948"/>
      </p:ext>
    </p:extLst>
  </p:cSld>
  <p:clrMapOvr>
    <a:masterClrMapping/>
  </p:clrMapOvr>
  <p:transition>
    <p:cut/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6535646"/>
      </p:ext>
    </p:extLst>
  </p:cSld>
  <p:clrMapOvr>
    <a:masterClrMapping/>
  </p:clrMapOvr>
  <p:transition>
    <p:cut/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1899223"/>
      </p:ext>
    </p:extLst>
  </p:cSld>
  <p:clrMapOvr>
    <a:masterClrMapping/>
  </p:clrMapOvr>
  <p:transition>
    <p:cut/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51794585"/>
      </p:ext>
    </p:extLst>
  </p:cSld>
  <p:clrMapOvr>
    <a:masterClrMapping/>
  </p:clrMapOvr>
  <p:transition>
    <p:cut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0330056"/>
      </p:ext>
    </p:extLst>
  </p:cSld>
  <p:clrMapOvr>
    <a:masterClrMapping/>
  </p:clrMapOvr>
  <p:transition>
    <p:cut/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41581997"/>
      </p:ext>
    </p:extLst>
  </p:cSld>
  <p:clrMapOvr>
    <a:masterClrMapping/>
  </p:clrMapOvr>
  <p:transition>
    <p:cut/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3998458"/>
      </p:ext>
    </p:extLst>
  </p:cSld>
  <p:clrMapOvr>
    <a:masterClrMapping/>
  </p:clrMapOvr>
  <p:transition spd="slow">
    <p:fade thruBlk="1"/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192131"/>
      </p:ext>
    </p:extLst>
  </p:cSld>
  <p:clrMapOvr>
    <a:masterClrMapping/>
  </p:clrMapOvr>
  <p:transition spd="slow">
    <p:fade thruBlk="1"/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990"/>
      </p:ext>
    </p:extLst>
  </p:cSld>
  <p:clrMapOvr>
    <a:masterClrMapping/>
  </p:clrMapOvr>
  <p:transition>
    <p:cut/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87179204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4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1268068"/>
      </p:ext>
    </p:extLst>
  </p:cSld>
  <p:clrMapOvr>
    <a:masterClrMapping/>
  </p:clrMapOvr>
  <p:transition>
    <p:cut/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8701732"/>
      </p:ext>
    </p:extLst>
  </p:cSld>
  <p:clrMapOvr>
    <a:masterClrMapping/>
  </p:clrMapOvr>
  <p:transition>
    <p:cut/>
  </p:transition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29047667"/>
      </p:ext>
    </p:extLst>
  </p:cSld>
  <p:clrMapOvr>
    <a:masterClrMapping/>
  </p:clrMapOvr>
  <p:transition>
    <p:cut/>
  </p:transition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9457281"/>
      </p:ext>
    </p:extLst>
  </p:cSld>
  <p:clrMapOvr>
    <a:masterClrMapping/>
  </p:clrMapOvr>
  <p:transition>
    <p:cut/>
  </p:transition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03725570"/>
      </p:ext>
    </p:extLst>
  </p:cSld>
  <p:clrMapOvr>
    <a:masterClrMapping/>
  </p:clrMapOvr>
  <p:transition>
    <p:cut/>
  </p:transition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21440345"/>
      </p:ext>
    </p:extLst>
  </p:cSld>
  <p:clrMapOvr>
    <a:masterClrMapping/>
  </p:clrMapOvr>
  <p:transition>
    <p:cut/>
  </p:transition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12386"/>
      </p:ext>
    </p:extLst>
  </p:cSld>
  <p:clrMapOvr>
    <a:masterClrMapping/>
  </p:clrMapOvr>
  <p:transition>
    <p:cut/>
  </p:transition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87897757"/>
      </p:ext>
    </p:extLst>
  </p:cSld>
  <p:clrMapOvr>
    <a:masterClrMapping/>
  </p:clrMapOvr>
  <p:transition>
    <p:cut/>
  </p:transition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15917917"/>
      </p:ext>
    </p:extLst>
  </p:cSld>
  <p:clrMapOvr>
    <a:masterClrMapping/>
  </p:clrMapOvr>
  <p:transition>
    <p:cut/>
  </p:transition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59090375"/>
      </p:ext>
    </p:extLst>
  </p:cSld>
  <p:clrMapOvr>
    <a:masterClrMapping/>
  </p:clrMapOvr>
  <p:transition>
    <p:cut/>
  </p:transition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7044042"/>
      </p:ext>
    </p:extLst>
  </p:cSld>
  <p:clrMapOvr>
    <a:masterClrMapping/>
  </p:clrMapOvr>
  <p:transition>
    <p:cu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2200492"/>
      </p:ext>
    </p:extLst>
  </p:cSld>
  <p:clrMapOvr>
    <a:masterClrMapping/>
  </p:clrMapOvr>
  <p:transition>
    <p:cut/>
  </p:transition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26441963"/>
      </p:ext>
    </p:extLst>
  </p:cSld>
  <p:clrMapOvr>
    <a:masterClrMapping/>
  </p:clrMapOvr>
  <p:transition>
    <p:cut/>
  </p:transition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38657"/>
      </p:ext>
    </p:extLst>
  </p:cSld>
  <p:clrMapOvr>
    <a:masterClrMapping/>
  </p:clrMapOvr>
  <p:transition>
    <p:cut/>
  </p:transition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624809"/>
      </p:ext>
    </p:extLst>
  </p:cSld>
  <p:clrMapOvr>
    <a:masterClrMapping/>
  </p:clrMapOvr>
  <p:transition>
    <p:cut/>
  </p:transition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2488861"/>
      </p:ext>
    </p:extLst>
  </p:cSld>
  <p:clrMapOvr>
    <a:masterClrMapping/>
  </p:clrMapOvr>
  <p:transition>
    <p:cut/>
  </p:transition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19569818"/>
      </p:ext>
    </p:extLst>
  </p:cSld>
  <p:clrMapOvr>
    <a:masterClrMapping/>
  </p:clrMapOvr>
  <p:transition>
    <p:cut/>
  </p:transition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56" y="1484784"/>
            <a:ext cx="8235537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511377"/>
      </p:ext>
    </p:extLst>
  </p:cSld>
  <p:clrMapOvr>
    <a:masterClrMapping/>
  </p:clrMapOvr>
  <p:transition>
    <p:cut/>
  </p:transition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809808493"/>
      </p:ext>
    </p:extLst>
  </p:cSld>
  <p:clrMapOvr>
    <a:masterClrMapping/>
  </p:clrMapOvr>
  <p:transition>
    <p:cut/>
  </p:transition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1B6EF5E-C133-40CB-A291-CB458DB291D4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7647909"/>
      </p:ext>
    </p:extLst>
  </p:cSld>
  <p:clrMapOvr>
    <a:masterClrMapping/>
  </p:clrMapOvr>
  <p:transition spd="slow">
    <p:fade thruBlk="1"/>
  </p:transition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707359"/>
      </p:ext>
    </p:extLst>
  </p:cSld>
  <p:clrMapOvr>
    <a:masterClrMapping/>
  </p:clrMapOvr>
  <p:transition spd="slow">
    <p:fade thruBlk="1"/>
  </p:transition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9" y="3285112"/>
            <a:ext cx="5471584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6453687"/>
            <a:ext cx="21336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65684"/>
      </p:ext>
    </p:extLst>
  </p:cSld>
  <p:clrMapOvr>
    <a:masterClrMapping/>
  </p:clrMapOvr>
  <p:transition>
    <p:cut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6453524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4430175"/>
      </p:ext>
    </p:extLst>
  </p:cSld>
  <p:clrMapOvr>
    <a:masterClrMapping/>
  </p:clrMapOvr>
  <p:transition>
    <p:cut/>
  </p:transition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576902"/>
      </p:ext>
    </p:extLst>
  </p:cSld>
  <p:clrMapOvr>
    <a:masterClrMapping/>
  </p:clrMapOvr>
  <p:transition>
    <p:cut thruBlk="1"/>
  </p:transition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19244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26238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41779589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52799DBC-76BC-4EDF-9354-1DB6A61FF732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9"/>
            <a:ext cx="2133600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55304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7CBBA20-97EF-4785-9E17-2F7EC7DC89E9}" type="datetime1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2020/12/1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35409"/>
      </p:ext>
    </p:extLst>
  </p:cSld>
  <p:clrMapOvr>
    <a:masterClrMapping/>
  </p:clrMapOvr>
  <p:transition spd="slow">
    <p:fade thruBlk="1"/>
  </p:transition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6765715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2958175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2150328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3437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9586"/>
      </p:ext>
    </p:extLst>
  </p:cSld>
  <p:clrMapOvr>
    <a:masterClrMapping/>
  </p:clrMapOvr>
  <p:transition>
    <p:cut/>
  </p:transition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7460000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583101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7425516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0042346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3290163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40869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FE9F55E-918A-4B4C-ABF3-F46902AB0A5C}" type="datetime3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3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67545" y="2636912"/>
            <a:ext cx="82089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500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1333867" y="4235936"/>
            <a:ext cx="6741368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2854223"/>
      </p:ext>
    </p:extLst>
  </p:cSld>
  <p:clrMapOvr>
    <a:masterClrMapping/>
  </p:clrMapOvr>
  <p:transition spd="slow">
    <p:fade thruBlk="1"/>
  </p:transition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5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1836738" y="3284540"/>
            <a:ext cx="5472112" cy="623887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53190"/>
            <a:ext cx="2133600" cy="261937"/>
          </a:xfrm>
          <a:ln>
            <a:miter lim="800000"/>
            <a:headEnd/>
            <a:tailEnd/>
          </a:ln>
        </p:spPr>
        <p:txBody>
          <a:bodyPr/>
          <a:lstStyle>
            <a:lvl1pPr algn="ctr">
              <a:defRPr sz="1400" b="1"/>
            </a:lvl1pPr>
          </a:lstStyle>
          <a:p>
            <a:pPr>
              <a:defRPr/>
            </a:pPr>
            <a:fld id="{5535CECF-E650-4A50-A180-8D74431E5F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6512166"/>
      </p:ext>
    </p:extLst>
  </p:cSld>
  <p:clrMapOvr>
    <a:masterClrMapping/>
  </p:clrMapOvr>
  <p:transition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864198"/>
      </p:ext>
    </p:extLst>
  </p:cSld>
  <p:clrMapOvr>
    <a:masterClrMapping/>
  </p:clrMapOvr>
  <p:transition>
    <p:cut/>
  </p:transition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A06728B-4A44-4DBF-B3EA-C090BC8C33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8580182"/>
      </p:ext>
    </p:extLst>
  </p:cSld>
  <p:clrMapOvr>
    <a:masterClrMapping/>
  </p:clrMapOvr>
  <p:transition>
    <p:fade thruBlk="1"/>
  </p:transition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6EA67EBA-3480-4C9E-9FA0-82BA67353C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227829"/>
      </p:ext>
    </p:extLst>
  </p:cSld>
  <p:clrMapOvr>
    <a:masterClrMapping/>
  </p:clrMapOvr>
  <p:transition>
    <p:fade thruBlk="1"/>
  </p:transition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5246324-D58B-44B2-8899-F136C5B283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9676592"/>
      </p:ext>
    </p:extLst>
  </p:cSld>
  <p:clrMapOvr>
    <a:masterClrMapping/>
  </p:clrMapOvr>
  <p:transition>
    <p:fade thruBlk="1"/>
  </p:transition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33955859"/>
      </p:ext>
    </p:extLst>
  </p:cSld>
  <p:clrMapOvr>
    <a:masterClrMapping/>
  </p:clrMapOvr>
  <p:transition>
    <p:fade thruBlk="1"/>
  </p:transition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8"/>
            <a:ext cx="2133600" cy="260350"/>
          </a:xfrm>
        </p:spPr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FC44ED1C-36A5-4B0A-9AF0-C4E435B99F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5697171"/>
      </p:ext>
    </p:extLst>
  </p:cSld>
  <p:clrMapOvr>
    <a:masterClrMapping/>
  </p:clrMapOvr>
  <p:transition>
    <p:fade thruBlk="1"/>
  </p:transition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DA3624E1-677F-4773-AB17-136E7D4D02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356484"/>
      </p:ext>
    </p:extLst>
  </p:cSld>
  <p:clrMapOvr>
    <a:masterClrMapping/>
  </p:clrMapOvr>
  <p:transition>
    <p:fade thruBlk="1"/>
  </p:transition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36A749DE-C5F6-4BA9-AB5F-B4F38741736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11982572"/>
      </p:ext>
    </p:extLst>
  </p:cSld>
  <p:clrMapOvr>
    <a:masterClrMapping/>
  </p:clrMapOvr>
  <p:transition>
    <p:fade thruBlk="1"/>
  </p:transition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11E952E2-D07C-4EC7-A7F1-1D623F34A60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66121152"/>
      </p:ext>
    </p:extLst>
  </p:cSld>
  <p:clrMapOvr>
    <a:masterClrMapping/>
  </p:clrMapOvr>
  <p:transition>
    <p:fade thruBlk="1"/>
  </p:transition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E9DE1CA7-0C2F-4D37-B623-2546624A4D8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8202206"/>
      </p:ext>
    </p:extLst>
  </p:cSld>
  <p:clrMapOvr>
    <a:masterClrMapping/>
  </p:clrMapOvr>
  <p:transition>
    <p:fade thruBlk="1"/>
  </p:transition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DCC2927-D864-44D7-8CCF-B3768E0D181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1199223"/>
      </p:ext>
    </p:extLst>
  </p:cSld>
  <p:clrMapOvr>
    <a:masterClrMapping/>
  </p:clrMapOvr>
  <p:transition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750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4724AEE-043F-45F2-B0D7-4840761D735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11434049"/>
      </p:ext>
    </p:extLst>
  </p:cSld>
  <p:clrMapOvr>
    <a:masterClrMapping/>
  </p:clrMapOvr>
  <p:transition>
    <p:fade thruBlk="1"/>
  </p:transition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9525220-FAF9-4D1B-AC75-1A2C0E2FE82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1147427"/>
      </p:ext>
    </p:extLst>
  </p:cSld>
  <p:clrMapOvr>
    <a:masterClrMapping/>
  </p:clrMapOvr>
  <p:transition>
    <p:fade thruBlk="1"/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3A279F5-0C20-4D4D-8557-6DBCD0C1538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61898666"/>
      </p:ext>
    </p:extLst>
  </p:cSld>
  <p:clrMapOvr>
    <a:masterClrMapping/>
  </p:clrMapOvr>
  <p:transition>
    <p:fade thruBlk="1"/>
  </p:transition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92C17293-D170-4AFE-9BC4-27D4617CEA2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71626344"/>
      </p:ext>
    </p:extLst>
  </p:cSld>
  <p:clrMapOvr>
    <a:masterClrMapping/>
  </p:clrMapOvr>
  <p:transition>
    <p:fade thruBlk="1"/>
  </p:transition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8F7711C2-9061-4371-8DD1-36E6BD985B9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31503847"/>
      </p:ext>
    </p:extLst>
  </p:cSld>
  <p:clrMapOvr>
    <a:masterClrMapping/>
  </p:clrMapOvr>
  <p:transition>
    <p:fade thruBlk="1"/>
  </p:transition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22ADCC97-2035-471C-82B7-5B08E4B148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9437639"/>
      </p:ext>
    </p:extLst>
  </p:cSld>
  <p:clrMapOvr>
    <a:masterClrMapping/>
  </p:clrMapOvr>
  <p:transition>
    <p:fade thruBlk="1"/>
  </p:transition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16EB7D1-0F48-4CB2-9522-CBA82C594E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1470429"/>
      </p:ext>
    </p:extLst>
  </p:cSld>
  <p:clrMapOvr>
    <a:masterClrMapping/>
  </p:clrMapOvr>
  <p:transition>
    <p:fade thruBlk="1"/>
  </p:transition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017E4-DBFD-48E4-BF6F-C1F9C9194024}" type="datetime3">
              <a:rPr kumimoji="1" lang="zh-TW" altLang="en-US" sz="3200" b="1" smtClean="0">
                <a:solidFill>
                  <a:srgbClr val="000000"/>
                </a:solidFill>
                <a:ea typeface="新細明體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sz="3200" b="1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F2C4-A756-4B53-9A82-EC6C48C667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3092732"/>
      </p:ext>
    </p:extLst>
  </p:cSld>
  <p:clrMapOvr>
    <a:masterClrMapping/>
  </p:clrMapOvr>
  <p:transition>
    <p:fade thruBlk="1"/>
  </p:transition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0295"/>
      </p:ext>
    </p:extLst>
  </p:cSld>
  <p:clrMapOvr>
    <a:masterClrMapping/>
  </p:clrMapOvr>
  <p:transition>
    <p:fade thruBlk="1"/>
  </p:transition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DFAF2E-CCC7-4C87-8933-8A2051A36EC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95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6719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312851"/>
      </p:ext>
    </p:extLst>
  </p:cSld>
  <p:clrMapOvr>
    <a:masterClrMapping/>
  </p:clrMapOvr>
  <p:transition>
    <p:fade thruBlk="1"/>
  </p:transition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4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D438-A3AD-4C21-A15C-3620818177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8941-30B9-4B13-9E69-8A3AE3634E5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4893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2" y="4761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344"/>
      </p:ext>
    </p:extLst>
  </p:cSld>
  <p:clrMapOvr>
    <a:masterClrMapping/>
  </p:clrMapOvr>
  <p:transition>
    <p:fade thruBlk="1"/>
  </p:transition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484712"/>
            <a:ext cx="82177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895142"/>
      </p:ext>
    </p:extLst>
  </p:cSld>
  <p:clrMapOvr>
    <a:masterClrMapping/>
  </p:clrMapOvr>
  <p:transition>
    <p:fade thruBlk="1"/>
  </p:transition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851975"/>
      </p:ext>
    </p:extLst>
  </p:cSld>
  <p:clrMapOvr>
    <a:masterClrMapping/>
  </p:clrMapOvr>
  <p:transition>
    <p:fade thruBlk="1"/>
  </p:transition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1741"/>
      </p:ext>
    </p:extLst>
  </p:cSld>
  <p:clrMapOvr>
    <a:masterClrMapping/>
  </p:clrMapOvr>
  <p:transition>
    <p:fade thruBlk="1"/>
  </p:transition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675202" y="5249924"/>
            <a:ext cx="346879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20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4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1836738" y="3284540"/>
            <a:ext cx="5472112" cy="623887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53190"/>
            <a:ext cx="2133600" cy="261937"/>
          </a:xfrm>
          <a:ln>
            <a:miter lim="800000"/>
            <a:headEnd/>
            <a:tailEnd/>
          </a:ln>
        </p:spPr>
        <p:txBody>
          <a:bodyPr/>
          <a:lstStyle>
            <a:lvl1pPr algn="ctr">
              <a:defRPr sz="1400" b="1"/>
            </a:lvl1pPr>
          </a:lstStyle>
          <a:p>
            <a:pPr>
              <a:defRPr/>
            </a:pPr>
            <a:fld id="{5535CECF-E650-4A50-A180-8D74431E5F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1745827"/>
      </p:ext>
    </p:extLst>
  </p:cSld>
  <p:clrMapOvr>
    <a:masterClrMapping/>
  </p:clrMapOvr>
  <p:transition>
    <p:fade thruBlk="1"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A06728B-4A44-4DBF-B3EA-C090BC8C33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1444228"/>
      </p:ext>
    </p:extLst>
  </p:cSld>
  <p:clrMapOvr>
    <a:masterClrMapping/>
  </p:clrMapOvr>
  <p:transition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47986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6EA67EBA-3480-4C9E-9FA0-82BA67353C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04945"/>
      </p:ext>
    </p:extLst>
  </p:cSld>
  <p:clrMapOvr>
    <a:masterClrMapping/>
  </p:clrMapOvr>
  <p:transition>
    <p:fade thruBlk="1"/>
  </p:transition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800" b="0"/>
            </a:lvl1pPr>
          </a:lstStyle>
          <a:p>
            <a:pPr>
              <a:defRPr/>
            </a:pPr>
            <a:fld id="{C5246324-D58B-44B2-8899-F136C5B283C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0935902"/>
      </p:ext>
    </p:extLst>
  </p:cSld>
  <p:clrMapOvr>
    <a:masterClrMapping/>
  </p:clrMapOvr>
  <p:transition>
    <p:fade thruBlk="1"/>
  </p:transition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21606923"/>
      </p:ext>
    </p:extLst>
  </p:cSld>
  <p:clrMapOvr>
    <a:masterClrMapping/>
  </p:clrMapOvr>
  <p:transition>
    <p:fade thruBlk="1"/>
  </p:transition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8"/>
            <a:ext cx="2133600" cy="260350"/>
          </a:xfrm>
        </p:spPr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FC44ED1C-36A5-4B0A-9AF0-C4E435B99F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7832891"/>
      </p:ext>
    </p:extLst>
  </p:cSld>
  <p:clrMapOvr>
    <a:masterClrMapping/>
  </p:clrMapOvr>
  <p:transition>
    <p:fade thruBlk="1"/>
  </p:transition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DA3624E1-677F-4773-AB17-136E7D4D02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69269186"/>
      </p:ext>
    </p:extLst>
  </p:cSld>
  <p:clrMapOvr>
    <a:masterClrMapping/>
  </p:clrMapOvr>
  <p:transition>
    <p:fade thruBlk="1"/>
  </p:transition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36A749DE-C5F6-4BA9-AB5F-B4F38741736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98099411"/>
      </p:ext>
    </p:extLst>
  </p:cSld>
  <p:clrMapOvr>
    <a:masterClrMapping/>
  </p:clrMapOvr>
  <p:transition>
    <p:fade thruBlk="1"/>
  </p:transition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11E952E2-D07C-4EC7-A7F1-1D623F34A60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57694035"/>
      </p:ext>
    </p:extLst>
  </p:cSld>
  <p:clrMapOvr>
    <a:masterClrMapping/>
  </p:clrMapOvr>
  <p:transition>
    <p:fade thruBlk="1"/>
  </p:transition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E9DE1CA7-0C2F-4D37-B623-2546624A4D8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92720692"/>
      </p:ext>
    </p:extLst>
  </p:cSld>
  <p:clrMapOvr>
    <a:masterClrMapping/>
  </p:clrMapOvr>
  <p:transition>
    <p:fade thruBlk="1"/>
  </p:transition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DCC2927-D864-44D7-8CCF-B3768E0D181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93474022"/>
      </p:ext>
    </p:extLst>
  </p:cSld>
  <p:clrMapOvr>
    <a:masterClrMapping/>
  </p:clrMapOvr>
  <p:transition>
    <p:fade thruBlk="1"/>
  </p:transition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4724AEE-043F-45F2-B0D7-4840761D735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9371719"/>
      </p:ext>
    </p:extLst>
  </p:cSld>
  <p:clrMapOvr>
    <a:masterClrMapping/>
  </p:clrMapOvr>
  <p:transition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78236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09525220-FAF9-4D1B-AC75-1A2C0E2FE82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38157319"/>
      </p:ext>
    </p:extLst>
  </p:cSld>
  <p:clrMapOvr>
    <a:masterClrMapping/>
  </p:clrMapOvr>
  <p:transition>
    <p:fade thruBlk="1"/>
  </p:transition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3A279F5-0C20-4D4D-8557-6DBCD0C1538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57575108"/>
      </p:ext>
    </p:extLst>
  </p:cSld>
  <p:clrMapOvr>
    <a:masterClrMapping/>
  </p:clrMapOvr>
  <p:transition>
    <p:fade thruBlk="1"/>
  </p:transition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92C17293-D170-4AFE-9BC4-27D4617CEA2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04907071"/>
      </p:ext>
    </p:extLst>
  </p:cSld>
  <p:clrMapOvr>
    <a:masterClrMapping/>
  </p:clrMapOvr>
  <p:transition>
    <p:fade thruBlk="1"/>
  </p:transition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8F7711C2-9061-4371-8DD1-36E6BD985B9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2877847"/>
      </p:ext>
    </p:extLst>
  </p:cSld>
  <p:clrMapOvr>
    <a:masterClrMapping/>
  </p:clrMapOvr>
  <p:transition>
    <p:fade thruBlk="1"/>
  </p:transition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22ADCC97-2035-471C-82B7-5B08E4B148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8807045"/>
      </p:ext>
    </p:extLst>
  </p:cSld>
  <p:clrMapOvr>
    <a:masterClrMapping/>
  </p:clrMapOvr>
  <p:transition>
    <p:fade thruBlk="1"/>
  </p:transition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16EB7D1-0F48-4CB2-9522-CBA82C594E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2719030"/>
      </p:ext>
    </p:extLst>
  </p:cSld>
  <p:clrMapOvr>
    <a:masterClrMapping/>
  </p:clrMapOvr>
  <p:transition>
    <p:fade thruBlk="1"/>
  </p:transition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3" y="1484712"/>
            <a:ext cx="8217725" cy="47529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D005E-53D3-514E-B7EB-9996DCED52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6438377"/>
      </p:ext>
    </p:extLst>
  </p:cSld>
  <p:clrMapOvr>
    <a:masterClrMapping/>
  </p:clrMapOvr>
  <p:transition>
    <p:fade thruBlk="1"/>
  </p:transition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017E4-DBFD-48E4-BF6F-C1F9C9194024}" type="datetime3">
              <a:rPr kumimoji="1" lang="zh-TW" altLang="en-US" sz="3200" b="1" smtClean="0">
                <a:solidFill>
                  <a:srgbClr val="000000"/>
                </a:solidFill>
                <a:ea typeface="新細明體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109年12月1日</a:t>
            </a:fld>
            <a:endParaRPr kumimoji="1" lang="en-US" altLang="zh-TW" sz="3200" b="1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F2C4-A756-4B53-9A82-EC6C48C667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8725714"/>
      </p:ext>
    </p:extLst>
  </p:cSld>
  <p:clrMapOvr>
    <a:masterClrMapping/>
  </p:clrMapOvr>
  <p:transition>
    <p:fade thruBlk="1"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83452"/>
      </p:ext>
    </p:extLst>
  </p:cSld>
  <p:clrMapOvr>
    <a:masterClrMapping/>
  </p:clrMapOvr>
  <p:transition>
    <p:fade thruBlk="1"/>
  </p:transition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b="1" dirty="0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DFAF2E-CCC7-4C87-8933-8A2051A36EC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179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055600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2871729"/>
      </p:ext>
    </p:extLst>
  </p:cSld>
  <p:clrMapOvr>
    <a:masterClrMapping/>
  </p:clrMapOvr>
  <p:transition>
    <p:fade thruBlk="1"/>
  </p:transition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1836738" y="3284540"/>
            <a:ext cx="5472112" cy="623887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zh-TW" altLang="zh-TW" sz="32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268815"/>
            <a:ext cx="77724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 smtClean="0"/>
              <a:t>100</a:t>
            </a:r>
            <a:r>
              <a:rPr lang="zh-TW" altLang="en-US" noProof="0" dirty="0" smtClean="0"/>
              <a:t>年度業務簡報</a:t>
            </a:r>
            <a:br>
              <a:rPr lang="zh-TW" altLang="en-US" noProof="0" dirty="0" smtClean="0"/>
            </a:br>
            <a:r>
              <a:rPr lang="zh-TW" altLang="en-US" noProof="0" dirty="0" smtClean="0"/>
              <a:t> </a:t>
            </a:r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40)</a:t>
            </a:r>
            <a:endParaRPr lang="zh-TW" altLang="en-US" noProof="0" dirty="0" smtClean="0"/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888844"/>
            <a:ext cx="64008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 smtClean="0"/>
              <a:t>報告單位：○○○</a:t>
            </a:r>
          </a:p>
          <a:p>
            <a:pPr lvl="0"/>
            <a:r>
              <a:rPr lang="en-US" altLang="zh-TW" noProof="0" dirty="0" smtClean="0"/>
              <a:t>(</a:t>
            </a:r>
            <a:r>
              <a:rPr lang="zh-TW" altLang="en-US" noProof="0" dirty="0" smtClean="0"/>
              <a:t>標楷體</a:t>
            </a:r>
            <a:r>
              <a:rPr lang="en-US" altLang="zh-TW" noProof="0" dirty="0" smtClean="0"/>
              <a:t>32)</a:t>
            </a:r>
            <a:endParaRPr lang="zh-TW" altLang="en-US" noProof="0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53190"/>
            <a:ext cx="2133600" cy="261937"/>
          </a:xfrm>
          <a:ln>
            <a:miter lim="800000"/>
            <a:headEnd/>
            <a:tailEnd/>
          </a:ln>
        </p:spPr>
        <p:txBody>
          <a:bodyPr/>
          <a:lstStyle>
            <a:lvl1pPr algn="ctr">
              <a:defRPr sz="1400" b="1"/>
            </a:lvl1pPr>
          </a:lstStyle>
          <a:p>
            <a:pPr>
              <a:defRPr/>
            </a:pPr>
            <a:fld id="{5535CECF-E650-4A50-A180-8D74431E5F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5813008"/>
      </p:ext>
    </p:extLst>
  </p:cSld>
  <p:clrMapOvr>
    <a:masterClrMapping/>
  </p:clrMapOvr>
  <p:transition>
    <p:fade thruBlk="1"/>
  </p:transition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484784"/>
            <a:ext cx="4013201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A06728B-4A44-4DBF-B3EA-C090BC8C33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7319388"/>
      </p:ext>
    </p:extLst>
  </p:cSld>
  <p:clrMapOvr>
    <a:masterClrMapping/>
  </p:clrMapOvr>
  <p:transition>
    <p:fade thruBlk="1"/>
  </p:transition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89654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6EA67EBA-3480-4C9E-9FA0-82BA67353C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581771"/>
      </p:ext>
    </p:extLst>
  </p:cSld>
  <p:clrMapOvr>
    <a:masterClrMapping/>
  </p:clrMapOvr>
  <p:transition>
    <p:fade thruBlk="1"/>
  </p:transition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5246324-D58B-44B2-8899-F136C5B283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1093983"/>
      </p:ext>
    </p:extLst>
  </p:cSld>
  <p:clrMapOvr>
    <a:masterClrMapping/>
  </p:clrMapOvr>
  <p:transition>
    <p:fade thruBlk="1"/>
  </p:transition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6"/>
            <a:ext cx="77724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 smtClean="0"/>
              <a:t>100</a:t>
            </a:r>
            <a:r>
              <a:rPr lang="zh-TW" altLang="en-US" noProof="0" smtClean="0"/>
              <a:t>年度業務簡報 </a:t>
            </a:r>
            <a:r>
              <a:rPr lang="en-US" altLang="zh-TW" noProof="0" smtClean="0"/>
              <a:t>(</a:t>
            </a:r>
            <a:r>
              <a:rPr lang="zh-TW" altLang="en-US" noProof="0" smtClean="0"/>
              <a:t>標楷體</a:t>
            </a:r>
            <a:r>
              <a:rPr lang="en-US" altLang="zh-TW" noProof="0" smtClean="0"/>
              <a:t>40)</a:t>
            </a:r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364405411"/>
      </p:ext>
    </p:extLst>
  </p:cSld>
  <p:clrMapOvr>
    <a:masterClrMapping/>
  </p:clrMapOvr>
  <p:transition>
    <p:fade thruBlk="1"/>
  </p:transition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74644"/>
            <a:ext cx="7570787" cy="7778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6453188"/>
            <a:ext cx="2133600" cy="260350"/>
          </a:xfrm>
        </p:spPr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FC44ED1C-36A5-4B0A-9AF0-C4E435B99F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8863985"/>
      </p:ext>
    </p:extLst>
  </p:cSld>
  <p:clrMapOvr>
    <a:masterClrMapping/>
  </p:clrMapOvr>
  <p:transition>
    <p:fade thruBlk="1"/>
  </p:transition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63817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DA3624E1-677F-4773-AB17-136E7D4D02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3916253"/>
      </p:ext>
    </p:extLst>
  </p:cSld>
  <p:clrMapOvr>
    <a:masterClrMapping/>
  </p:clrMapOvr>
  <p:transition>
    <p:fade thruBlk="1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36A749DE-C5F6-4BA9-AB5F-B4F38741736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78308612"/>
      </p:ext>
    </p:extLst>
  </p:cSld>
  <p:clrMapOvr>
    <a:masterClrMapping/>
  </p:clrMapOvr>
  <p:transition>
    <p:fade thruBlk="1"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58614"/>
            <a:ext cx="7643192" cy="99412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907829"/>
            <a:ext cx="4105275" cy="288925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663" cy="5256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11E952E2-D07C-4EC7-A7F1-1D623F34A60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2612128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0.xml"/><Relationship Id="rId2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61.xml"/><Relationship Id="rId4" Type="http://schemas.openxmlformats.org/officeDocument/2006/relationships/image" Target="../media/image1.png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6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64.xml"/><Relationship Id="rId1" Type="http://schemas.openxmlformats.org/officeDocument/2006/relationships/slideLayout" Target="../slideLayouts/slideLayout963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theme" Target="../theme/theme10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966.xml"/><Relationship Id="rId9" Type="http://schemas.openxmlformats.org/officeDocument/2006/relationships/image" Target="../media/image5.png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967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5.xml"/><Relationship Id="rId13" Type="http://schemas.openxmlformats.org/officeDocument/2006/relationships/slideLayout" Target="../slideLayouts/slideLayout980.xml"/><Relationship Id="rId18" Type="http://schemas.openxmlformats.org/officeDocument/2006/relationships/slideLayout" Target="../slideLayouts/slideLayout985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970.xml"/><Relationship Id="rId21" Type="http://schemas.openxmlformats.org/officeDocument/2006/relationships/slideLayout" Target="../slideLayouts/slideLayout988.xml"/><Relationship Id="rId7" Type="http://schemas.openxmlformats.org/officeDocument/2006/relationships/slideLayout" Target="../slideLayouts/slideLayout974.xml"/><Relationship Id="rId12" Type="http://schemas.openxmlformats.org/officeDocument/2006/relationships/slideLayout" Target="../slideLayouts/slideLayout979.xml"/><Relationship Id="rId17" Type="http://schemas.openxmlformats.org/officeDocument/2006/relationships/slideLayout" Target="../slideLayouts/slideLayout984.xml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969.xml"/><Relationship Id="rId16" Type="http://schemas.openxmlformats.org/officeDocument/2006/relationships/slideLayout" Target="../slideLayouts/slideLayout983.xml"/><Relationship Id="rId20" Type="http://schemas.openxmlformats.org/officeDocument/2006/relationships/slideLayout" Target="../slideLayouts/slideLayout987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968.xml"/><Relationship Id="rId6" Type="http://schemas.openxmlformats.org/officeDocument/2006/relationships/slideLayout" Target="../slideLayouts/slideLayout973.xml"/><Relationship Id="rId11" Type="http://schemas.openxmlformats.org/officeDocument/2006/relationships/slideLayout" Target="../slideLayouts/slideLayout978.xml"/><Relationship Id="rId24" Type="http://schemas.openxmlformats.org/officeDocument/2006/relationships/theme" Target="../theme/theme103.xml"/><Relationship Id="rId5" Type="http://schemas.openxmlformats.org/officeDocument/2006/relationships/slideLayout" Target="../slideLayouts/slideLayout972.xml"/><Relationship Id="rId15" Type="http://schemas.openxmlformats.org/officeDocument/2006/relationships/slideLayout" Target="../slideLayouts/slideLayout982.xml"/><Relationship Id="rId23" Type="http://schemas.openxmlformats.org/officeDocument/2006/relationships/slideLayout" Target="../slideLayouts/slideLayout990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977.xml"/><Relationship Id="rId19" Type="http://schemas.openxmlformats.org/officeDocument/2006/relationships/slideLayout" Target="../slideLayouts/slideLayout986.xml"/><Relationship Id="rId4" Type="http://schemas.openxmlformats.org/officeDocument/2006/relationships/slideLayout" Target="../slideLayouts/slideLayout971.xml"/><Relationship Id="rId9" Type="http://schemas.openxmlformats.org/officeDocument/2006/relationships/slideLayout" Target="../slideLayouts/slideLayout976.xml"/><Relationship Id="rId14" Type="http://schemas.openxmlformats.org/officeDocument/2006/relationships/slideLayout" Target="../slideLayouts/slideLayout981.xml"/><Relationship Id="rId22" Type="http://schemas.openxmlformats.org/officeDocument/2006/relationships/slideLayout" Target="../slideLayouts/slideLayout989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slideLayout" Target="../slideLayouts/slideLayout1003.xml"/><Relationship Id="rId18" Type="http://schemas.openxmlformats.org/officeDocument/2006/relationships/slideLayout" Target="../slideLayouts/slideLayout100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993.xml"/><Relationship Id="rId21" Type="http://schemas.openxmlformats.org/officeDocument/2006/relationships/slideLayout" Target="../slideLayouts/slideLayout1011.xml"/><Relationship Id="rId7" Type="http://schemas.openxmlformats.org/officeDocument/2006/relationships/slideLayout" Target="../slideLayouts/slideLayout997.xml"/><Relationship Id="rId12" Type="http://schemas.openxmlformats.org/officeDocument/2006/relationships/slideLayout" Target="../slideLayouts/slideLayout1002.xml"/><Relationship Id="rId17" Type="http://schemas.openxmlformats.org/officeDocument/2006/relationships/slideLayout" Target="../slideLayouts/slideLayout1007.xml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992.xml"/><Relationship Id="rId16" Type="http://schemas.openxmlformats.org/officeDocument/2006/relationships/slideLayout" Target="../slideLayouts/slideLayout1006.xml"/><Relationship Id="rId20" Type="http://schemas.openxmlformats.org/officeDocument/2006/relationships/slideLayout" Target="../slideLayouts/slideLayout101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24" Type="http://schemas.openxmlformats.org/officeDocument/2006/relationships/theme" Target="../theme/theme104.xml"/><Relationship Id="rId5" Type="http://schemas.openxmlformats.org/officeDocument/2006/relationships/slideLayout" Target="../slideLayouts/slideLayout995.xml"/><Relationship Id="rId15" Type="http://schemas.openxmlformats.org/officeDocument/2006/relationships/slideLayout" Target="../slideLayouts/slideLayout1005.xml"/><Relationship Id="rId23" Type="http://schemas.openxmlformats.org/officeDocument/2006/relationships/slideLayout" Target="../slideLayouts/slideLayout101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00.xml"/><Relationship Id="rId19" Type="http://schemas.openxmlformats.org/officeDocument/2006/relationships/slideLayout" Target="../slideLayouts/slideLayout1009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Relationship Id="rId14" Type="http://schemas.openxmlformats.org/officeDocument/2006/relationships/slideLayout" Target="../slideLayouts/slideLayout1004.xml"/><Relationship Id="rId22" Type="http://schemas.openxmlformats.org/officeDocument/2006/relationships/slideLayout" Target="../slideLayouts/slideLayout1012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/Relationships>
</file>

<file path=ppt/slideMasters/_rels/slideMaster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1.xml"/><Relationship Id="rId13" Type="http://schemas.openxmlformats.org/officeDocument/2006/relationships/slideLayout" Target="../slideLayouts/slideLayout1026.xml"/><Relationship Id="rId18" Type="http://schemas.openxmlformats.org/officeDocument/2006/relationships/slideLayout" Target="../slideLayouts/slideLayout103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016.xml"/><Relationship Id="rId21" Type="http://schemas.openxmlformats.org/officeDocument/2006/relationships/slideLayout" Target="../slideLayouts/slideLayout1034.xml"/><Relationship Id="rId7" Type="http://schemas.openxmlformats.org/officeDocument/2006/relationships/slideLayout" Target="../slideLayouts/slideLayout1020.xml"/><Relationship Id="rId12" Type="http://schemas.openxmlformats.org/officeDocument/2006/relationships/slideLayout" Target="../slideLayouts/slideLayout1025.xml"/><Relationship Id="rId17" Type="http://schemas.openxmlformats.org/officeDocument/2006/relationships/slideLayout" Target="../slideLayouts/slideLayout103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15.xml"/><Relationship Id="rId16" Type="http://schemas.openxmlformats.org/officeDocument/2006/relationships/slideLayout" Target="../slideLayouts/slideLayout1029.xml"/><Relationship Id="rId20" Type="http://schemas.openxmlformats.org/officeDocument/2006/relationships/slideLayout" Target="../slideLayouts/slideLayout1033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014.xml"/><Relationship Id="rId6" Type="http://schemas.openxmlformats.org/officeDocument/2006/relationships/slideLayout" Target="../slideLayouts/slideLayout1019.xml"/><Relationship Id="rId11" Type="http://schemas.openxmlformats.org/officeDocument/2006/relationships/slideLayout" Target="../slideLayouts/slideLayout1024.xml"/><Relationship Id="rId24" Type="http://schemas.openxmlformats.org/officeDocument/2006/relationships/image" Target="../media/image23.jpeg"/><Relationship Id="rId5" Type="http://schemas.openxmlformats.org/officeDocument/2006/relationships/slideLayout" Target="../slideLayouts/slideLayout1018.xml"/><Relationship Id="rId15" Type="http://schemas.openxmlformats.org/officeDocument/2006/relationships/slideLayout" Target="../slideLayouts/slideLayout1028.xml"/><Relationship Id="rId23" Type="http://schemas.openxmlformats.org/officeDocument/2006/relationships/theme" Target="../theme/theme107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023.xml"/><Relationship Id="rId19" Type="http://schemas.openxmlformats.org/officeDocument/2006/relationships/slideLayout" Target="../slideLayouts/slideLayout1032.xml"/><Relationship Id="rId4" Type="http://schemas.openxmlformats.org/officeDocument/2006/relationships/slideLayout" Target="../slideLayouts/slideLayout1017.xml"/><Relationship Id="rId9" Type="http://schemas.openxmlformats.org/officeDocument/2006/relationships/slideLayout" Target="../slideLayouts/slideLayout1022.xml"/><Relationship Id="rId14" Type="http://schemas.openxmlformats.org/officeDocument/2006/relationships/slideLayout" Target="../slideLayouts/slideLayout1027.xml"/><Relationship Id="rId22" Type="http://schemas.openxmlformats.org/officeDocument/2006/relationships/slideLayout" Target="../slideLayouts/slideLayout1035.xml"/><Relationship Id="rId27" Type="http://schemas.openxmlformats.org/officeDocument/2006/relationships/image" Target="../media/image5.png"/></Relationships>
</file>

<file path=ppt/slideMasters/_rels/slideMaster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08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3.xml"/><Relationship Id="rId13" Type="http://schemas.openxmlformats.org/officeDocument/2006/relationships/slideLayout" Target="../slideLayouts/slideLayout1048.xml"/><Relationship Id="rId18" Type="http://schemas.openxmlformats.org/officeDocument/2006/relationships/slideLayout" Target="../slideLayouts/slideLayout1053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1038.xml"/><Relationship Id="rId21" Type="http://schemas.openxmlformats.org/officeDocument/2006/relationships/theme" Target="../theme/theme109.xml"/><Relationship Id="rId7" Type="http://schemas.openxmlformats.org/officeDocument/2006/relationships/slideLayout" Target="../slideLayouts/slideLayout1042.xml"/><Relationship Id="rId12" Type="http://schemas.openxmlformats.org/officeDocument/2006/relationships/slideLayout" Target="../slideLayouts/slideLayout1047.xml"/><Relationship Id="rId17" Type="http://schemas.openxmlformats.org/officeDocument/2006/relationships/slideLayout" Target="../slideLayouts/slideLayout1052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037.xml"/><Relationship Id="rId16" Type="http://schemas.openxmlformats.org/officeDocument/2006/relationships/slideLayout" Target="../slideLayouts/slideLayout1051.xml"/><Relationship Id="rId20" Type="http://schemas.openxmlformats.org/officeDocument/2006/relationships/slideLayout" Target="../slideLayouts/slideLayout1055.xml"/><Relationship Id="rId1" Type="http://schemas.openxmlformats.org/officeDocument/2006/relationships/slideLayout" Target="../slideLayouts/slideLayout1036.xml"/><Relationship Id="rId6" Type="http://schemas.openxmlformats.org/officeDocument/2006/relationships/slideLayout" Target="../slideLayouts/slideLayout1041.xml"/><Relationship Id="rId11" Type="http://schemas.openxmlformats.org/officeDocument/2006/relationships/slideLayout" Target="../slideLayouts/slideLayout1046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040.xml"/><Relationship Id="rId15" Type="http://schemas.openxmlformats.org/officeDocument/2006/relationships/slideLayout" Target="../slideLayouts/slideLayout1050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45.xml"/><Relationship Id="rId19" Type="http://schemas.openxmlformats.org/officeDocument/2006/relationships/slideLayout" Target="../slideLayouts/slideLayout1054.xml"/><Relationship Id="rId4" Type="http://schemas.openxmlformats.org/officeDocument/2006/relationships/slideLayout" Target="../slideLayouts/slideLayout1039.xml"/><Relationship Id="rId9" Type="http://schemas.openxmlformats.org/officeDocument/2006/relationships/slideLayout" Target="../slideLayouts/slideLayout1044.xml"/><Relationship Id="rId14" Type="http://schemas.openxmlformats.org/officeDocument/2006/relationships/slideLayout" Target="../slideLayouts/slideLayout1049.xml"/><Relationship Id="rId22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056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13" Type="http://schemas.openxmlformats.org/officeDocument/2006/relationships/slideLayout" Target="../slideLayouts/slideLayout1069.xml"/><Relationship Id="rId18" Type="http://schemas.openxmlformats.org/officeDocument/2006/relationships/slideLayout" Target="../slideLayouts/slideLayout1074.xml"/><Relationship Id="rId3" Type="http://schemas.openxmlformats.org/officeDocument/2006/relationships/slideLayout" Target="../slideLayouts/slideLayout105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063.xml"/><Relationship Id="rId12" Type="http://schemas.openxmlformats.org/officeDocument/2006/relationships/slideLayout" Target="../slideLayouts/slideLayout1068.xml"/><Relationship Id="rId17" Type="http://schemas.openxmlformats.org/officeDocument/2006/relationships/slideLayout" Target="../slideLayouts/slideLayout107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058.xml"/><Relationship Id="rId16" Type="http://schemas.openxmlformats.org/officeDocument/2006/relationships/slideLayout" Target="../slideLayouts/slideLayout1072.xml"/><Relationship Id="rId20" Type="http://schemas.openxmlformats.org/officeDocument/2006/relationships/theme" Target="../theme/theme111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061.xml"/><Relationship Id="rId15" Type="http://schemas.openxmlformats.org/officeDocument/2006/relationships/slideLayout" Target="../slideLayouts/slideLayout107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66.xml"/><Relationship Id="rId19" Type="http://schemas.openxmlformats.org/officeDocument/2006/relationships/slideLayout" Target="../slideLayouts/slideLayout1075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Relationship Id="rId14" Type="http://schemas.openxmlformats.org/officeDocument/2006/relationships/slideLayout" Target="../slideLayouts/slideLayout1070.xml"/><Relationship Id="rId22" Type="http://schemas.openxmlformats.org/officeDocument/2006/relationships/image" Target="../media/image4.png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3.xml"/><Relationship Id="rId13" Type="http://schemas.openxmlformats.org/officeDocument/2006/relationships/slideLayout" Target="../slideLayouts/slideLayout1088.xml"/><Relationship Id="rId18" Type="http://schemas.openxmlformats.org/officeDocument/2006/relationships/slideLayout" Target="../slideLayouts/slideLayout1093.xml"/><Relationship Id="rId3" Type="http://schemas.openxmlformats.org/officeDocument/2006/relationships/slideLayout" Target="../slideLayouts/slideLayout107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082.xml"/><Relationship Id="rId12" Type="http://schemas.openxmlformats.org/officeDocument/2006/relationships/slideLayout" Target="../slideLayouts/slideLayout1087.xml"/><Relationship Id="rId17" Type="http://schemas.openxmlformats.org/officeDocument/2006/relationships/slideLayout" Target="../slideLayouts/slideLayout1092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077.xml"/><Relationship Id="rId16" Type="http://schemas.openxmlformats.org/officeDocument/2006/relationships/slideLayout" Target="../slideLayouts/slideLayout1091.xml"/><Relationship Id="rId20" Type="http://schemas.openxmlformats.org/officeDocument/2006/relationships/theme" Target="../theme/theme112.xml"/><Relationship Id="rId1" Type="http://schemas.openxmlformats.org/officeDocument/2006/relationships/slideLayout" Target="../slideLayouts/slideLayout1076.xml"/><Relationship Id="rId6" Type="http://schemas.openxmlformats.org/officeDocument/2006/relationships/slideLayout" Target="../slideLayouts/slideLayout1081.xml"/><Relationship Id="rId11" Type="http://schemas.openxmlformats.org/officeDocument/2006/relationships/slideLayout" Target="../slideLayouts/slideLayout108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080.xml"/><Relationship Id="rId15" Type="http://schemas.openxmlformats.org/officeDocument/2006/relationships/slideLayout" Target="../slideLayouts/slideLayout109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85.xml"/><Relationship Id="rId19" Type="http://schemas.openxmlformats.org/officeDocument/2006/relationships/slideLayout" Target="../slideLayouts/slideLayout1094.xml"/><Relationship Id="rId4" Type="http://schemas.openxmlformats.org/officeDocument/2006/relationships/slideLayout" Target="../slideLayouts/slideLayout1079.xml"/><Relationship Id="rId9" Type="http://schemas.openxmlformats.org/officeDocument/2006/relationships/slideLayout" Target="../slideLayouts/slideLayout1084.xml"/><Relationship Id="rId14" Type="http://schemas.openxmlformats.org/officeDocument/2006/relationships/slideLayout" Target="../slideLayouts/slideLayout1089.xml"/><Relationship Id="rId22" Type="http://schemas.openxmlformats.org/officeDocument/2006/relationships/image" Target="../media/image4.png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095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3.xml"/><Relationship Id="rId13" Type="http://schemas.openxmlformats.org/officeDocument/2006/relationships/slideLayout" Target="../slideLayouts/slideLayout1108.xml"/><Relationship Id="rId18" Type="http://schemas.openxmlformats.org/officeDocument/2006/relationships/slideLayout" Target="../slideLayouts/slideLayout1113.xml"/><Relationship Id="rId3" Type="http://schemas.openxmlformats.org/officeDocument/2006/relationships/slideLayout" Target="../slideLayouts/slideLayout109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02.xml"/><Relationship Id="rId12" Type="http://schemas.openxmlformats.org/officeDocument/2006/relationships/slideLayout" Target="../slideLayouts/slideLayout1107.xml"/><Relationship Id="rId17" Type="http://schemas.openxmlformats.org/officeDocument/2006/relationships/slideLayout" Target="../slideLayouts/slideLayout1112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097.xml"/><Relationship Id="rId16" Type="http://schemas.openxmlformats.org/officeDocument/2006/relationships/slideLayout" Target="../slideLayouts/slideLayout1111.xml"/><Relationship Id="rId20" Type="http://schemas.openxmlformats.org/officeDocument/2006/relationships/theme" Target="../theme/theme114.xml"/><Relationship Id="rId1" Type="http://schemas.openxmlformats.org/officeDocument/2006/relationships/slideLayout" Target="../slideLayouts/slideLayout1096.xml"/><Relationship Id="rId6" Type="http://schemas.openxmlformats.org/officeDocument/2006/relationships/slideLayout" Target="../slideLayouts/slideLayout1101.xml"/><Relationship Id="rId11" Type="http://schemas.openxmlformats.org/officeDocument/2006/relationships/slideLayout" Target="../slideLayouts/slideLayout110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00.xml"/><Relationship Id="rId15" Type="http://schemas.openxmlformats.org/officeDocument/2006/relationships/slideLayout" Target="../slideLayouts/slideLayout111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05.xml"/><Relationship Id="rId19" Type="http://schemas.openxmlformats.org/officeDocument/2006/relationships/slideLayout" Target="../slideLayouts/slideLayout1114.xml"/><Relationship Id="rId4" Type="http://schemas.openxmlformats.org/officeDocument/2006/relationships/slideLayout" Target="../slideLayouts/slideLayout1099.xml"/><Relationship Id="rId9" Type="http://schemas.openxmlformats.org/officeDocument/2006/relationships/slideLayout" Target="../slideLayouts/slideLayout1104.xml"/><Relationship Id="rId14" Type="http://schemas.openxmlformats.org/officeDocument/2006/relationships/slideLayout" Target="../slideLayouts/slideLayout1109.xml"/><Relationship Id="rId22" Type="http://schemas.openxmlformats.org/officeDocument/2006/relationships/image" Target="../media/image4.png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115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3.xml"/><Relationship Id="rId13" Type="http://schemas.openxmlformats.org/officeDocument/2006/relationships/slideLayout" Target="../slideLayouts/slideLayout1128.xml"/><Relationship Id="rId18" Type="http://schemas.openxmlformats.org/officeDocument/2006/relationships/slideLayout" Target="../slideLayouts/slideLayout1133.xml"/><Relationship Id="rId3" Type="http://schemas.openxmlformats.org/officeDocument/2006/relationships/slideLayout" Target="../slideLayouts/slideLayout111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22.xml"/><Relationship Id="rId12" Type="http://schemas.openxmlformats.org/officeDocument/2006/relationships/slideLayout" Target="../slideLayouts/slideLayout1127.xml"/><Relationship Id="rId17" Type="http://schemas.openxmlformats.org/officeDocument/2006/relationships/slideLayout" Target="../slideLayouts/slideLayout1132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117.xml"/><Relationship Id="rId16" Type="http://schemas.openxmlformats.org/officeDocument/2006/relationships/slideLayout" Target="../slideLayouts/slideLayout1131.xml"/><Relationship Id="rId20" Type="http://schemas.openxmlformats.org/officeDocument/2006/relationships/theme" Target="../theme/theme116.xml"/><Relationship Id="rId1" Type="http://schemas.openxmlformats.org/officeDocument/2006/relationships/slideLayout" Target="../slideLayouts/slideLayout1116.xml"/><Relationship Id="rId6" Type="http://schemas.openxmlformats.org/officeDocument/2006/relationships/slideLayout" Target="../slideLayouts/slideLayout1121.xml"/><Relationship Id="rId11" Type="http://schemas.openxmlformats.org/officeDocument/2006/relationships/slideLayout" Target="../slideLayouts/slideLayout112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20.xml"/><Relationship Id="rId15" Type="http://schemas.openxmlformats.org/officeDocument/2006/relationships/slideLayout" Target="../slideLayouts/slideLayout113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25.xml"/><Relationship Id="rId19" Type="http://schemas.openxmlformats.org/officeDocument/2006/relationships/slideLayout" Target="../slideLayouts/slideLayout1134.xml"/><Relationship Id="rId4" Type="http://schemas.openxmlformats.org/officeDocument/2006/relationships/slideLayout" Target="../slideLayouts/slideLayout1119.xml"/><Relationship Id="rId9" Type="http://schemas.openxmlformats.org/officeDocument/2006/relationships/slideLayout" Target="../slideLayouts/slideLayout1124.xml"/><Relationship Id="rId14" Type="http://schemas.openxmlformats.org/officeDocument/2006/relationships/slideLayout" Target="../slideLayouts/slideLayout1129.xml"/><Relationship Id="rId22" Type="http://schemas.openxmlformats.org/officeDocument/2006/relationships/image" Target="../media/image4.png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2.xml"/><Relationship Id="rId13" Type="http://schemas.openxmlformats.org/officeDocument/2006/relationships/slideLayout" Target="../slideLayouts/slideLayout1147.xml"/><Relationship Id="rId18" Type="http://schemas.openxmlformats.org/officeDocument/2006/relationships/slideLayout" Target="../slideLayouts/slideLayout1152.xml"/><Relationship Id="rId3" Type="http://schemas.openxmlformats.org/officeDocument/2006/relationships/slideLayout" Target="../slideLayouts/slideLayout113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41.xml"/><Relationship Id="rId12" Type="http://schemas.openxmlformats.org/officeDocument/2006/relationships/slideLayout" Target="../slideLayouts/slideLayout1146.xml"/><Relationship Id="rId17" Type="http://schemas.openxmlformats.org/officeDocument/2006/relationships/slideLayout" Target="../slideLayouts/slideLayout115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136.xml"/><Relationship Id="rId16" Type="http://schemas.openxmlformats.org/officeDocument/2006/relationships/slideLayout" Target="../slideLayouts/slideLayout1150.xml"/><Relationship Id="rId20" Type="http://schemas.openxmlformats.org/officeDocument/2006/relationships/theme" Target="../theme/theme117.xml"/><Relationship Id="rId1" Type="http://schemas.openxmlformats.org/officeDocument/2006/relationships/slideLayout" Target="../slideLayouts/slideLayout1135.xml"/><Relationship Id="rId6" Type="http://schemas.openxmlformats.org/officeDocument/2006/relationships/slideLayout" Target="../slideLayouts/slideLayout1140.xml"/><Relationship Id="rId11" Type="http://schemas.openxmlformats.org/officeDocument/2006/relationships/slideLayout" Target="../slideLayouts/slideLayout114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39.xml"/><Relationship Id="rId15" Type="http://schemas.openxmlformats.org/officeDocument/2006/relationships/slideLayout" Target="../slideLayouts/slideLayout114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44.xml"/><Relationship Id="rId19" Type="http://schemas.openxmlformats.org/officeDocument/2006/relationships/slideLayout" Target="../slideLayouts/slideLayout1153.xml"/><Relationship Id="rId4" Type="http://schemas.openxmlformats.org/officeDocument/2006/relationships/slideLayout" Target="../slideLayouts/slideLayout1138.xml"/><Relationship Id="rId9" Type="http://schemas.openxmlformats.org/officeDocument/2006/relationships/slideLayout" Target="../slideLayouts/slideLayout1143.xml"/><Relationship Id="rId14" Type="http://schemas.openxmlformats.org/officeDocument/2006/relationships/slideLayout" Target="../slideLayouts/slideLayout1148.xml"/><Relationship Id="rId22" Type="http://schemas.openxmlformats.org/officeDocument/2006/relationships/image" Target="../media/image4.pn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154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15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156.xml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157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5.xml"/><Relationship Id="rId13" Type="http://schemas.openxmlformats.org/officeDocument/2006/relationships/slideLayout" Target="../slideLayouts/slideLayout1170.xml"/><Relationship Id="rId18" Type="http://schemas.openxmlformats.org/officeDocument/2006/relationships/slideLayout" Target="../slideLayouts/slideLayout1175.xml"/><Relationship Id="rId3" Type="http://schemas.openxmlformats.org/officeDocument/2006/relationships/slideLayout" Target="../slideLayouts/slideLayout116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64.xml"/><Relationship Id="rId12" Type="http://schemas.openxmlformats.org/officeDocument/2006/relationships/slideLayout" Target="../slideLayouts/slideLayout1169.xml"/><Relationship Id="rId17" Type="http://schemas.openxmlformats.org/officeDocument/2006/relationships/slideLayout" Target="../slideLayouts/slideLayout1174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159.xml"/><Relationship Id="rId16" Type="http://schemas.openxmlformats.org/officeDocument/2006/relationships/slideLayout" Target="../slideLayouts/slideLayout1173.xml"/><Relationship Id="rId20" Type="http://schemas.openxmlformats.org/officeDocument/2006/relationships/theme" Target="../theme/theme122.xml"/><Relationship Id="rId1" Type="http://schemas.openxmlformats.org/officeDocument/2006/relationships/slideLayout" Target="../slideLayouts/slideLayout1158.xml"/><Relationship Id="rId6" Type="http://schemas.openxmlformats.org/officeDocument/2006/relationships/slideLayout" Target="../slideLayouts/slideLayout1163.xml"/><Relationship Id="rId11" Type="http://schemas.openxmlformats.org/officeDocument/2006/relationships/slideLayout" Target="../slideLayouts/slideLayout1168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62.xml"/><Relationship Id="rId15" Type="http://schemas.openxmlformats.org/officeDocument/2006/relationships/slideLayout" Target="../slideLayouts/slideLayout117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67.xml"/><Relationship Id="rId19" Type="http://schemas.openxmlformats.org/officeDocument/2006/relationships/slideLayout" Target="../slideLayouts/slideLayout1176.xml"/><Relationship Id="rId4" Type="http://schemas.openxmlformats.org/officeDocument/2006/relationships/slideLayout" Target="../slideLayouts/slideLayout1161.xml"/><Relationship Id="rId9" Type="http://schemas.openxmlformats.org/officeDocument/2006/relationships/slideLayout" Target="../slideLayouts/slideLayout1166.xml"/><Relationship Id="rId14" Type="http://schemas.openxmlformats.org/officeDocument/2006/relationships/slideLayout" Target="../slideLayouts/slideLayout1171.xml"/><Relationship Id="rId22" Type="http://schemas.openxmlformats.org/officeDocument/2006/relationships/image" Target="../media/image4.png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4.xml"/><Relationship Id="rId13" Type="http://schemas.openxmlformats.org/officeDocument/2006/relationships/slideLayout" Target="../slideLayouts/slideLayout1189.xml"/><Relationship Id="rId18" Type="http://schemas.openxmlformats.org/officeDocument/2006/relationships/slideLayout" Target="../slideLayouts/slideLayout1194.xml"/><Relationship Id="rId3" Type="http://schemas.openxmlformats.org/officeDocument/2006/relationships/slideLayout" Target="../slideLayouts/slideLayout117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83.xml"/><Relationship Id="rId12" Type="http://schemas.openxmlformats.org/officeDocument/2006/relationships/slideLayout" Target="../slideLayouts/slideLayout1188.xml"/><Relationship Id="rId17" Type="http://schemas.openxmlformats.org/officeDocument/2006/relationships/slideLayout" Target="../slideLayouts/slideLayout119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178.xml"/><Relationship Id="rId16" Type="http://schemas.openxmlformats.org/officeDocument/2006/relationships/slideLayout" Target="../slideLayouts/slideLayout1192.xml"/><Relationship Id="rId20" Type="http://schemas.openxmlformats.org/officeDocument/2006/relationships/theme" Target="../theme/theme123.xml"/><Relationship Id="rId1" Type="http://schemas.openxmlformats.org/officeDocument/2006/relationships/slideLayout" Target="../slideLayouts/slideLayout1177.xml"/><Relationship Id="rId6" Type="http://schemas.openxmlformats.org/officeDocument/2006/relationships/slideLayout" Target="../slideLayouts/slideLayout1182.xml"/><Relationship Id="rId11" Type="http://schemas.openxmlformats.org/officeDocument/2006/relationships/slideLayout" Target="../slideLayouts/slideLayout118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81.xml"/><Relationship Id="rId15" Type="http://schemas.openxmlformats.org/officeDocument/2006/relationships/slideLayout" Target="../slideLayouts/slideLayout119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86.xml"/><Relationship Id="rId19" Type="http://schemas.openxmlformats.org/officeDocument/2006/relationships/slideLayout" Target="../slideLayouts/slideLayout1195.xml"/><Relationship Id="rId4" Type="http://schemas.openxmlformats.org/officeDocument/2006/relationships/slideLayout" Target="../slideLayouts/slideLayout1180.xml"/><Relationship Id="rId9" Type="http://schemas.openxmlformats.org/officeDocument/2006/relationships/slideLayout" Target="../slideLayouts/slideLayout1185.xml"/><Relationship Id="rId14" Type="http://schemas.openxmlformats.org/officeDocument/2006/relationships/slideLayout" Target="../slideLayouts/slideLayout1190.xml"/><Relationship Id="rId22" Type="http://schemas.openxmlformats.org/officeDocument/2006/relationships/image" Target="../media/image4.png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3.xml"/><Relationship Id="rId13" Type="http://schemas.openxmlformats.org/officeDocument/2006/relationships/slideLayout" Target="../slideLayouts/slideLayout1208.xml"/><Relationship Id="rId18" Type="http://schemas.openxmlformats.org/officeDocument/2006/relationships/slideLayout" Target="../slideLayouts/slideLayout1213.xml"/><Relationship Id="rId3" Type="http://schemas.openxmlformats.org/officeDocument/2006/relationships/slideLayout" Target="../slideLayouts/slideLayout119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02.xml"/><Relationship Id="rId12" Type="http://schemas.openxmlformats.org/officeDocument/2006/relationships/slideLayout" Target="../slideLayouts/slideLayout1207.xml"/><Relationship Id="rId17" Type="http://schemas.openxmlformats.org/officeDocument/2006/relationships/slideLayout" Target="../slideLayouts/slideLayout1212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197.xml"/><Relationship Id="rId16" Type="http://schemas.openxmlformats.org/officeDocument/2006/relationships/slideLayout" Target="../slideLayouts/slideLayout1211.xml"/><Relationship Id="rId20" Type="http://schemas.openxmlformats.org/officeDocument/2006/relationships/theme" Target="../theme/theme124.xml"/><Relationship Id="rId1" Type="http://schemas.openxmlformats.org/officeDocument/2006/relationships/slideLayout" Target="../slideLayouts/slideLayout1196.xml"/><Relationship Id="rId6" Type="http://schemas.openxmlformats.org/officeDocument/2006/relationships/slideLayout" Target="../slideLayouts/slideLayout1201.xml"/><Relationship Id="rId11" Type="http://schemas.openxmlformats.org/officeDocument/2006/relationships/slideLayout" Target="../slideLayouts/slideLayout120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00.xml"/><Relationship Id="rId15" Type="http://schemas.openxmlformats.org/officeDocument/2006/relationships/slideLayout" Target="../slideLayouts/slideLayout121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05.xml"/><Relationship Id="rId19" Type="http://schemas.openxmlformats.org/officeDocument/2006/relationships/slideLayout" Target="../slideLayouts/slideLayout1214.xml"/><Relationship Id="rId4" Type="http://schemas.openxmlformats.org/officeDocument/2006/relationships/slideLayout" Target="../slideLayouts/slideLayout1199.xml"/><Relationship Id="rId9" Type="http://schemas.openxmlformats.org/officeDocument/2006/relationships/slideLayout" Target="../slideLayouts/slideLayout1204.xml"/><Relationship Id="rId14" Type="http://schemas.openxmlformats.org/officeDocument/2006/relationships/slideLayout" Target="../slideLayouts/slideLayout1209.xml"/><Relationship Id="rId22" Type="http://schemas.openxmlformats.org/officeDocument/2006/relationships/image" Target="../media/image4.png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2.xml"/><Relationship Id="rId13" Type="http://schemas.openxmlformats.org/officeDocument/2006/relationships/slideLayout" Target="../slideLayouts/slideLayout1227.xml"/><Relationship Id="rId18" Type="http://schemas.openxmlformats.org/officeDocument/2006/relationships/slideLayout" Target="../slideLayouts/slideLayout1232.xml"/><Relationship Id="rId3" Type="http://schemas.openxmlformats.org/officeDocument/2006/relationships/slideLayout" Target="../slideLayouts/slideLayout121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21.xml"/><Relationship Id="rId12" Type="http://schemas.openxmlformats.org/officeDocument/2006/relationships/slideLayout" Target="../slideLayouts/slideLayout1226.xml"/><Relationship Id="rId17" Type="http://schemas.openxmlformats.org/officeDocument/2006/relationships/slideLayout" Target="../slideLayouts/slideLayout123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216.xml"/><Relationship Id="rId16" Type="http://schemas.openxmlformats.org/officeDocument/2006/relationships/slideLayout" Target="../slideLayouts/slideLayout1230.xml"/><Relationship Id="rId20" Type="http://schemas.openxmlformats.org/officeDocument/2006/relationships/theme" Target="../theme/theme125.xml"/><Relationship Id="rId1" Type="http://schemas.openxmlformats.org/officeDocument/2006/relationships/slideLayout" Target="../slideLayouts/slideLayout1215.xml"/><Relationship Id="rId6" Type="http://schemas.openxmlformats.org/officeDocument/2006/relationships/slideLayout" Target="../slideLayouts/slideLayout1220.xml"/><Relationship Id="rId11" Type="http://schemas.openxmlformats.org/officeDocument/2006/relationships/slideLayout" Target="../slideLayouts/slideLayout122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19.xml"/><Relationship Id="rId15" Type="http://schemas.openxmlformats.org/officeDocument/2006/relationships/slideLayout" Target="../slideLayouts/slideLayout122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24.xml"/><Relationship Id="rId19" Type="http://schemas.openxmlformats.org/officeDocument/2006/relationships/slideLayout" Target="../slideLayouts/slideLayout1233.xml"/><Relationship Id="rId4" Type="http://schemas.openxmlformats.org/officeDocument/2006/relationships/slideLayout" Target="../slideLayouts/slideLayout1218.xml"/><Relationship Id="rId9" Type="http://schemas.openxmlformats.org/officeDocument/2006/relationships/slideLayout" Target="../slideLayouts/slideLayout1223.xml"/><Relationship Id="rId14" Type="http://schemas.openxmlformats.org/officeDocument/2006/relationships/slideLayout" Target="../slideLayouts/slideLayout1228.xml"/><Relationship Id="rId22" Type="http://schemas.openxmlformats.org/officeDocument/2006/relationships/image" Target="../media/image4.png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1.xml"/><Relationship Id="rId13" Type="http://schemas.openxmlformats.org/officeDocument/2006/relationships/slideLayout" Target="../slideLayouts/slideLayout1246.xml"/><Relationship Id="rId18" Type="http://schemas.openxmlformats.org/officeDocument/2006/relationships/slideLayout" Target="../slideLayouts/slideLayout1251.xml"/><Relationship Id="rId3" Type="http://schemas.openxmlformats.org/officeDocument/2006/relationships/slideLayout" Target="../slideLayouts/slideLayout123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40.xml"/><Relationship Id="rId12" Type="http://schemas.openxmlformats.org/officeDocument/2006/relationships/slideLayout" Target="../slideLayouts/slideLayout1245.xml"/><Relationship Id="rId17" Type="http://schemas.openxmlformats.org/officeDocument/2006/relationships/slideLayout" Target="../slideLayouts/slideLayout125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235.xml"/><Relationship Id="rId16" Type="http://schemas.openxmlformats.org/officeDocument/2006/relationships/slideLayout" Target="../slideLayouts/slideLayout1249.xml"/><Relationship Id="rId20" Type="http://schemas.openxmlformats.org/officeDocument/2006/relationships/theme" Target="../theme/theme126.xml"/><Relationship Id="rId1" Type="http://schemas.openxmlformats.org/officeDocument/2006/relationships/slideLayout" Target="../slideLayouts/slideLayout1234.xml"/><Relationship Id="rId6" Type="http://schemas.openxmlformats.org/officeDocument/2006/relationships/slideLayout" Target="../slideLayouts/slideLayout1239.xml"/><Relationship Id="rId11" Type="http://schemas.openxmlformats.org/officeDocument/2006/relationships/slideLayout" Target="../slideLayouts/slideLayout124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38.xml"/><Relationship Id="rId15" Type="http://schemas.openxmlformats.org/officeDocument/2006/relationships/slideLayout" Target="../slideLayouts/slideLayout124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43.xml"/><Relationship Id="rId19" Type="http://schemas.openxmlformats.org/officeDocument/2006/relationships/slideLayout" Target="../slideLayouts/slideLayout1252.xml"/><Relationship Id="rId4" Type="http://schemas.openxmlformats.org/officeDocument/2006/relationships/slideLayout" Target="../slideLayouts/slideLayout1237.xml"/><Relationship Id="rId9" Type="http://schemas.openxmlformats.org/officeDocument/2006/relationships/slideLayout" Target="../slideLayouts/slideLayout1242.xml"/><Relationship Id="rId14" Type="http://schemas.openxmlformats.org/officeDocument/2006/relationships/slideLayout" Target="../slideLayouts/slideLayout1247.xml"/><Relationship Id="rId22" Type="http://schemas.openxmlformats.org/officeDocument/2006/relationships/image" Target="../media/image4.png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0.xml"/><Relationship Id="rId13" Type="http://schemas.openxmlformats.org/officeDocument/2006/relationships/slideLayout" Target="../slideLayouts/slideLayout1265.xml"/><Relationship Id="rId18" Type="http://schemas.openxmlformats.org/officeDocument/2006/relationships/slideLayout" Target="../slideLayouts/slideLayout1270.xml"/><Relationship Id="rId3" Type="http://schemas.openxmlformats.org/officeDocument/2006/relationships/slideLayout" Target="../slideLayouts/slideLayout125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59.xml"/><Relationship Id="rId12" Type="http://schemas.openxmlformats.org/officeDocument/2006/relationships/slideLayout" Target="../slideLayouts/slideLayout1264.xml"/><Relationship Id="rId17" Type="http://schemas.openxmlformats.org/officeDocument/2006/relationships/slideLayout" Target="../slideLayouts/slideLayout126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254.xml"/><Relationship Id="rId16" Type="http://schemas.openxmlformats.org/officeDocument/2006/relationships/slideLayout" Target="../slideLayouts/slideLayout1268.xml"/><Relationship Id="rId20" Type="http://schemas.openxmlformats.org/officeDocument/2006/relationships/theme" Target="../theme/theme127.xml"/><Relationship Id="rId1" Type="http://schemas.openxmlformats.org/officeDocument/2006/relationships/slideLayout" Target="../slideLayouts/slideLayout1253.xml"/><Relationship Id="rId6" Type="http://schemas.openxmlformats.org/officeDocument/2006/relationships/slideLayout" Target="../slideLayouts/slideLayout1258.xml"/><Relationship Id="rId11" Type="http://schemas.openxmlformats.org/officeDocument/2006/relationships/slideLayout" Target="../slideLayouts/slideLayout126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57.xml"/><Relationship Id="rId15" Type="http://schemas.openxmlformats.org/officeDocument/2006/relationships/slideLayout" Target="../slideLayouts/slideLayout126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62.xml"/><Relationship Id="rId19" Type="http://schemas.openxmlformats.org/officeDocument/2006/relationships/slideLayout" Target="../slideLayouts/slideLayout1271.xml"/><Relationship Id="rId4" Type="http://schemas.openxmlformats.org/officeDocument/2006/relationships/slideLayout" Target="../slideLayouts/slideLayout1256.xml"/><Relationship Id="rId9" Type="http://schemas.openxmlformats.org/officeDocument/2006/relationships/slideLayout" Target="../slideLayouts/slideLayout1261.xml"/><Relationship Id="rId14" Type="http://schemas.openxmlformats.org/officeDocument/2006/relationships/slideLayout" Target="../slideLayouts/slideLayout1266.xml"/><Relationship Id="rId22" Type="http://schemas.openxmlformats.org/officeDocument/2006/relationships/image" Target="../media/image4.png"/></Relationships>
</file>

<file path=ppt/slideMasters/_rels/slideMaster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8.xml"/><Relationship Id="rId1" Type="http://schemas.openxmlformats.org/officeDocument/2006/relationships/slideLayout" Target="../slideLayouts/slideLayout1272.xml"/></Relationships>
</file>

<file path=ppt/slideMasters/_rels/slideMaster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7.xml"/></Relationships>
</file>

<file path=ppt/slideMasters/_rels/slideMaster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30.xml"/></Relationships>
</file>

<file path=ppt/slideMasters/_rels/slideMaster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1.xml"/><Relationship Id="rId1" Type="http://schemas.openxmlformats.org/officeDocument/2006/relationships/slideLayout" Target="../slideLayouts/slideLayout1273.xml"/></Relationships>
</file>

<file path=ppt/slideMasters/_rels/slideMaster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2.xml"/><Relationship Id="rId1" Type="http://schemas.openxmlformats.org/officeDocument/2006/relationships/slideLayout" Target="../slideLayouts/slideLayout1274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2.xml"/><Relationship Id="rId13" Type="http://schemas.openxmlformats.org/officeDocument/2006/relationships/slideLayout" Target="../slideLayouts/slideLayout1287.xml"/><Relationship Id="rId18" Type="http://schemas.openxmlformats.org/officeDocument/2006/relationships/slideLayout" Target="../slideLayouts/slideLayout1292.xml"/><Relationship Id="rId3" Type="http://schemas.openxmlformats.org/officeDocument/2006/relationships/slideLayout" Target="../slideLayouts/slideLayout127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81.xml"/><Relationship Id="rId12" Type="http://schemas.openxmlformats.org/officeDocument/2006/relationships/slideLayout" Target="../slideLayouts/slideLayout1286.xml"/><Relationship Id="rId17" Type="http://schemas.openxmlformats.org/officeDocument/2006/relationships/slideLayout" Target="../slideLayouts/slideLayout129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276.xml"/><Relationship Id="rId16" Type="http://schemas.openxmlformats.org/officeDocument/2006/relationships/slideLayout" Target="../slideLayouts/slideLayout1290.xml"/><Relationship Id="rId20" Type="http://schemas.openxmlformats.org/officeDocument/2006/relationships/theme" Target="../theme/theme133.xml"/><Relationship Id="rId1" Type="http://schemas.openxmlformats.org/officeDocument/2006/relationships/slideLayout" Target="../slideLayouts/slideLayout1275.xml"/><Relationship Id="rId6" Type="http://schemas.openxmlformats.org/officeDocument/2006/relationships/slideLayout" Target="../slideLayouts/slideLayout1280.xml"/><Relationship Id="rId11" Type="http://schemas.openxmlformats.org/officeDocument/2006/relationships/slideLayout" Target="../slideLayouts/slideLayout128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79.xml"/><Relationship Id="rId15" Type="http://schemas.openxmlformats.org/officeDocument/2006/relationships/slideLayout" Target="../slideLayouts/slideLayout128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84.xml"/><Relationship Id="rId19" Type="http://schemas.openxmlformats.org/officeDocument/2006/relationships/slideLayout" Target="../slideLayouts/slideLayout1293.xml"/><Relationship Id="rId4" Type="http://schemas.openxmlformats.org/officeDocument/2006/relationships/slideLayout" Target="../slideLayouts/slideLayout1278.xml"/><Relationship Id="rId9" Type="http://schemas.openxmlformats.org/officeDocument/2006/relationships/slideLayout" Target="../slideLayouts/slideLayout1283.xml"/><Relationship Id="rId14" Type="http://schemas.openxmlformats.org/officeDocument/2006/relationships/slideLayout" Target="../slideLayouts/slideLayout1288.xml"/><Relationship Id="rId22" Type="http://schemas.openxmlformats.org/officeDocument/2006/relationships/image" Target="../media/image4.png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1.xml"/><Relationship Id="rId13" Type="http://schemas.openxmlformats.org/officeDocument/2006/relationships/slideLayout" Target="../slideLayouts/slideLayout1306.xml"/><Relationship Id="rId18" Type="http://schemas.openxmlformats.org/officeDocument/2006/relationships/slideLayout" Target="../slideLayouts/slideLayout1311.xml"/><Relationship Id="rId3" Type="http://schemas.openxmlformats.org/officeDocument/2006/relationships/slideLayout" Target="../slideLayouts/slideLayout129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300.xml"/><Relationship Id="rId12" Type="http://schemas.openxmlformats.org/officeDocument/2006/relationships/slideLayout" Target="../slideLayouts/slideLayout1305.xml"/><Relationship Id="rId17" Type="http://schemas.openxmlformats.org/officeDocument/2006/relationships/slideLayout" Target="../slideLayouts/slideLayout131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295.xml"/><Relationship Id="rId16" Type="http://schemas.openxmlformats.org/officeDocument/2006/relationships/slideLayout" Target="../slideLayouts/slideLayout1309.xml"/><Relationship Id="rId20" Type="http://schemas.openxmlformats.org/officeDocument/2006/relationships/theme" Target="../theme/theme134.xml"/><Relationship Id="rId1" Type="http://schemas.openxmlformats.org/officeDocument/2006/relationships/slideLayout" Target="../slideLayouts/slideLayout1294.xml"/><Relationship Id="rId6" Type="http://schemas.openxmlformats.org/officeDocument/2006/relationships/slideLayout" Target="../slideLayouts/slideLayout1299.xml"/><Relationship Id="rId11" Type="http://schemas.openxmlformats.org/officeDocument/2006/relationships/slideLayout" Target="../slideLayouts/slideLayout130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98.xml"/><Relationship Id="rId15" Type="http://schemas.openxmlformats.org/officeDocument/2006/relationships/slideLayout" Target="../slideLayouts/slideLayout130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303.xml"/><Relationship Id="rId19" Type="http://schemas.openxmlformats.org/officeDocument/2006/relationships/slideLayout" Target="../slideLayouts/slideLayout1312.xml"/><Relationship Id="rId4" Type="http://schemas.openxmlformats.org/officeDocument/2006/relationships/slideLayout" Target="../slideLayouts/slideLayout1297.xml"/><Relationship Id="rId9" Type="http://schemas.openxmlformats.org/officeDocument/2006/relationships/slideLayout" Target="../slideLayouts/slideLayout1302.xml"/><Relationship Id="rId14" Type="http://schemas.openxmlformats.org/officeDocument/2006/relationships/slideLayout" Target="../slideLayouts/slideLayout1307.xml"/><Relationship Id="rId22" Type="http://schemas.openxmlformats.org/officeDocument/2006/relationships/image" Target="../media/image4.png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0.xml"/><Relationship Id="rId13" Type="http://schemas.openxmlformats.org/officeDocument/2006/relationships/slideLayout" Target="../slideLayouts/slideLayout1325.xml"/><Relationship Id="rId18" Type="http://schemas.openxmlformats.org/officeDocument/2006/relationships/slideLayout" Target="../slideLayouts/slideLayout1330.xml"/><Relationship Id="rId3" Type="http://schemas.openxmlformats.org/officeDocument/2006/relationships/slideLayout" Target="../slideLayouts/slideLayout131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319.xml"/><Relationship Id="rId12" Type="http://schemas.openxmlformats.org/officeDocument/2006/relationships/slideLayout" Target="../slideLayouts/slideLayout1324.xml"/><Relationship Id="rId17" Type="http://schemas.openxmlformats.org/officeDocument/2006/relationships/slideLayout" Target="../slideLayouts/slideLayout132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314.xml"/><Relationship Id="rId16" Type="http://schemas.openxmlformats.org/officeDocument/2006/relationships/slideLayout" Target="../slideLayouts/slideLayout1328.xml"/><Relationship Id="rId20" Type="http://schemas.openxmlformats.org/officeDocument/2006/relationships/theme" Target="../theme/theme135.xml"/><Relationship Id="rId1" Type="http://schemas.openxmlformats.org/officeDocument/2006/relationships/slideLayout" Target="../slideLayouts/slideLayout1313.xml"/><Relationship Id="rId6" Type="http://schemas.openxmlformats.org/officeDocument/2006/relationships/slideLayout" Target="../slideLayouts/slideLayout1318.xml"/><Relationship Id="rId11" Type="http://schemas.openxmlformats.org/officeDocument/2006/relationships/slideLayout" Target="../slideLayouts/slideLayout132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317.xml"/><Relationship Id="rId15" Type="http://schemas.openxmlformats.org/officeDocument/2006/relationships/slideLayout" Target="../slideLayouts/slideLayout132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322.xml"/><Relationship Id="rId19" Type="http://schemas.openxmlformats.org/officeDocument/2006/relationships/slideLayout" Target="../slideLayouts/slideLayout1331.xml"/><Relationship Id="rId4" Type="http://schemas.openxmlformats.org/officeDocument/2006/relationships/slideLayout" Target="../slideLayouts/slideLayout1316.xml"/><Relationship Id="rId9" Type="http://schemas.openxmlformats.org/officeDocument/2006/relationships/slideLayout" Target="../slideLayouts/slideLayout1321.xml"/><Relationship Id="rId14" Type="http://schemas.openxmlformats.org/officeDocument/2006/relationships/slideLayout" Target="../slideLayouts/slideLayout1326.xml"/><Relationship Id="rId22" Type="http://schemas.openxmlformats.org/officeDocument/2006/relationships/image" Target="../media/image4.png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9.xml"/><Relationship Id="rId13" Type="http://schemas.openxmlformats.org/officeDocument/2006/relationships/slideLayout" Target="../slideLayouts/slideLayout1344.xml"/><Relationship Id="rId18" Type="http://schemas.openxmlformats.org/officeDocument/2006/relationships/slideLayout" Target="../slideLayouts/slideLayout1349.xml"/><Relationship Id="rId3" Type="http://schemas.openxmlformats.org/officeDocument/2006/relationships/slideLayout" Target="../slideLayouts/slideLayout133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338.xml"/><Relationship Id="rId12" Type="http://schemas.openxmlformats.org/officeDocument/2006/relationships/slideLayout" Target="../slideLayouts/slideLayout1343.xml"/><Relationship Id="rId17" Type="http://schemas.openxmlformats.org/officeDocument/2006/relationships/slideLayout" Target="../slideLayouts/slideLayout134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333.xml"/><Relationship Id="rId16" Type="http://schemas.openxmlformats.org/officeDocument/2006/relationships/slideLayout" Target="../slideLayouts/slideLayout1347.xml"/><Relationship Id="rId20" Type="http://schemas.openxmlformats.org/officeDocument/2006/relationships/theme" Target="../theme/theme136.xml"/><Relationship Id="rId1" Type="http://schemas.openxmlformats.org/officeDocument/2006/relationships/slideLayout" Target="../slideLayouts/slideLayout1332.xml"/><Relationship Id="rId6" Type="http://schemas.openxmlformats.org/officeDocument/2006/relationships/slideLayout" Target="../slideLayouts/slideLayout1337.xml"/><Relationship Id="rId11" Type="http://schemas.openxmlformats.org/officeDocument/2006/relationships/slideLayout" Target="../slideLayouts/slideLayout134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336.xml"/><Relationship Id="rId15" Type="http://schemas.openxmlformats.org/officeDocument/2006/relationships/slideLayout" Target="../slideLayouts/slideLayout134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341.xml"/><Relationship Id="rId19" Type="http://schemas.openxmlformats.org/officeDocument/2006/relationships/slideLayout" Target="../slideLayouts/slideLayout1350.xml"/><Relationship Id="rId4" Type="http://schemas.openxmlformats.org/officeDocument/2006/relationships/slideLayout" Target="../slideLayouts/slideLayout1335.xml"/><Relationship Id="rId9" Type="http://schemas.openxmlformats.org/officeDocument/2006/relationships/slideLayout" Target="../slideLayouts/slideLayout1340.xml"/><Relationship Id="rId14" Type="http://schemas.openxmlformats.org/officeDocument/2006/relationships/slideLayout" Target="../slideLayouts/slideLayout1345.xml"/><Relationship Id="rId22" Type="http://schemas.openxmlformats.org/officeDocument/2006/relationships/image" Target="../media/image4.png"/></Relationships>
</file>

<file path=ppt/slideMasters/_rels/slideMaster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1351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54.xml"/><Relationship Id="rId7" Type="http://schemas.openxmlformats.org/officeDocument/2006/relationships/slideLayout" Target="../slideLayouts/slideLayout135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53.xml"/><Relationship Id="rId1" Type="http://schemas.openxmlformats.org/officeDocument/2006/relationships/slideLayout" Target="../slideLayouts/slideLayout1352.xml"/><Relationship Id="rId6" Type="http://schemas.openxmlformats.org/officeDocument/2006/relationships/slideLayout" Target="../slideLayouts/slideLayout135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5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55.xml"/><Relationship Id="rId9" Type="http://schemas.openxmlformats.org/officeDocument/2006/relationships/image" Target="../media/image25.png"/><Relationship Id="rId14" Type="http://schemas.openxmlformats.org/officeDocument/2006/relationships/image" Target="../media/image7.png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3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8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6.xml"/><Relationship Id="rId13" Type="http://schemas.openxmlformats.org/officeDocument/2006/relationships/slideLayout" Target="../slideLayouts/slideLayout1371.xml"/><Relationship Id="rId18" Type="http://schemas.openxmlformats.org/officeDocument/2006/relationships/slideLayout" Target="../slideLayouts/slideLayout1376.xml"/><Relationship Id="rId3" Type="http://schemas.openxmlformats.org/officeDocument/2006/relationships/slideLayout" Target="../slideLayouts/slideLayout136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365.xml"/><Relationship Id="rId12" Type="http://schemas.openxmlformats.org/officeDocument/2006/relationships/slideLayout" Target="../slideLayouts/slideLayout1370.xml"/><Relationship Id="rId17" Type="http://schemas.openxmlformats.org/officeDocument/2006/relationships/slideLayout" Target="../slideLayouts/slideLayout137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360.xml"/><Relationship Id="rId16" Type="http://schemas.openxmlformats.org/officeDocument/2006/relationships/slideLayout" Target="../slideLayouts/slideLayout1374.xml"/><Relationship Id="rId20" Type="http://schemas.openxmlformats.org/officeDocument/2006/relationships/theme" Target="../theme/theme140.xml"/><Relationship Id="rId1" Type="http://schemas.openxmlformats.org/officeDocument/2006/relationships/slideLayout" Target="../slideLayouts/slideLayout1359.xml"/><Relationship Id="rId6" Type="http://schemas.openxmlformats.org/officeDocument/2006/relationships/slideLayout" Target="../slideLayouts/slideLayout1364.xml"/><Relationship Id="rId11" Type="http://schemas.openxmlformats.org/officeDocument/2006/relationships/slideLayout" Target="../slideLayouts/slideLayout136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363.xml"/><Relationship Id="rId15" Type="http://schemas.openxmlformats.org/officeDocument/2006/relationships/slideLayout" Target="../slideLayouts/slideLayout137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368.xml"/><Relationship Id="rId19" Type="http://schemas.openxmlformats.org/officeDocument/2006/relationships/slideLayout" Target="../slideLayouts/slideLayout1377.xml"/><Relationship Id="rId4" Type="http://schemas.openxmlformats.org/officeDocument/2006/relationships/slideLayout" Target="../slideLayouts/slideLayout1362.xml"/><Relationship Id="rId9" Type="http://schemas.openxmlformats.org/officeDocument/2006/relationships/slideLayout" Target="../slideLayouts/slideLayout1367.xml"/><Relationship Id="rId14" Type="http://schemas.openxmlformats.org/officeDocument/2006/relationships/slideLayout" Target="../slideLayouts/slideLayout1372.xml"/><Relationship Id="rId22" Type="http://schemas.openxmlformats.org/officeDocument/2006/relationships/image" Target="../media/image4.png"/></Relationships>
</file>

<file path=ppt/slideMasters/_rels/slideMaster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1.xml"/><Relationship Id="rId1" Type="http://schemas.openxmlformats.org/officeDocument/2006/relationships/slideLayout" Target="../slideLayouts/slideLayout1378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6.xml"/><Relationship Id="rId13" Type="http://schemas.openxmlformats.org/officeDocument/2006/relationships/slideLayout" Target="../slideLayouts/slideLayout1391.xml"/><Relationship Id="rId18" Type="http://schemas.openxmlformats.org/officeDocument/2006/relationships/slideLayout" Target="../slideLayouts/slideLayout1396.xml"/><Relationship Id="rId3" Type="http://schemas.openxmlformats.org/officeDocument/2006/relationships/slideLayout" Target="../slideLayouts/slideLayout138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385.xml"/><Relationship Id="rId12" Type="http://schemas.openxmlformats.org/officeDocument/2006/relationships/slideLayout" Target="../slideLayouts/slideLayout1390.xml"/><Relationship Id="rId17" Type="http://schemas.openxmlformats.org/officeDocument/2006/relationships/slideLayout" Target="../slideLayouts/slideLayout139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380.xml"/><Relationship Id="rId16" Type="http://schemas.openxmlformats.org/officeDocument/2006/relationships/slideLayout" Target="../slideLayouts/slideLayout1394.xml"/><Relationship Id="rId20" Type="http://schemas.openxmlformats.org/officeDocument/2006/relationships/theme" Target="../theme/theme142.xml"/><Relationship Id="rId1" Type="http://schemas.openxmlformats.org/officeDocument/2006/relationships/slideLayout" Target="../slideLayouts/slideLayout1379.xml"/><Relationship Id="rId6" Type="http://schemas.openxmlformats.org/officeDocument/2006/relationships/slideLayout" Target="../slideLayouts/slideLayout1384.xml"/><Relationship Id="rId11" Type="http://schemas.openxmlformats.org/officeDocument/2006/relationships/slideLayout" Target="../slideLayouts/slideLayout138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383.xml"/><Relationship Id="rId15" Type="http://schemas.openxmlformats.org/officeDocument/2006/relationships/slideLayout" Target="../slideLayouts/slideLayout139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388.xml"/><Relationship Id="rId19" Type="http://schemas.openxmlformats.org/officeDocument/2006/relationships/slideLayout" Target="../slideLayouts/slideLayout1397.xml"/><Relationship Id="rId4" Type="http://schemas.openxmlformats.org/officeDocument/2006/relationships/slideLayout" Target="../slideLayouts/slideLayout1382.xml"/><Relationship Id="rId9" Type="http://schemas.openxmlformats.org/officeDocument/2006/relationships/slideLayout" Target="../slideLayouts/slideLayout1387.xml"/><Relationship Id="rId14" Type="http://schemas.openxmlformats.org/officeDocument/2006/relationships/slideLayout" Target="../slideLayouts/slideLayout1392.xml"/><Relationship Id="rId22" Type="http://schemas.openxmlformats.org/officeDocument/2006/relationships/image" Target="../media/image4.png"/></Relationships>
</file>

<file path=ppt/slideMasters/_rels/slideMaster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3.xml"/><Relationship Id="rId1" Type="http://schemas.openxmlformats.org/officeDocument/2006/relationships/slideLayout" Target="../slideLayouts/slideLayout1398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6.xml"/><Relationship Id="rId13" Type="http://schemas.openxmlformats.org/officeDocument/2006/relationships/slideLayout" Target="../slideLayouts/slideLayout1411.xml"/><Relationship Id="rId18" Type="http://schemas.openxmlformats.org/officeDocument/2006/relationships/slideLayout" Target="../slideLayouts/slideLayout1416.xml"/><Relationship Id="rId3" Type="http://schemas.openxmlformats.org/officeDocument/2006/relationships/slideLayout" Target="../slideLayouts/slideLayout140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05.xml"/><Relationship Id="rId12" Type="http://schemas.openxmlformats.org/officeDocument/2006/relationships/slideLayout" Target="../slideLayouts/slideLayout1410.xml"/><Relationship Id="rId17" Type="http://schemas.openxmlformats.org/officeDocument/2006/relationships/slideLayout" Target="../slideLayouts/slideLayout141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400.xml"/><Relationship Id="rId16" Type="http://schemas.openxmlformats.org/officeDocument/2006/relationships/slideLayout" Target="../slideLayouts/slideLayout1414.xml"/><Relationship Id="rId20" Type="http://schemas.openxmlformats.org/officeDocument/2006/relationships/theme" Target="../theme/theme144.xml"/><Relationship Id="rId1" Type="http://schemas.openxmlformats.org/officeDocument/2006/relationships/slideLayout" Target="../slideLayouts/slideLayout1399.xml"/><Relationship Id="rId6" Type="http://schemas.openxmlformats.org/officeDocument/2006/relationships/slideLayout" Target="../slideLayouts/slideLayout1404.xml"/><Relationship Id="rId11" Type="http://schemas.openxmlformats.org/officeDocument/2006/relationships/slideLayout" Target="../slideLayouts/slideLayout140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403.xml"/><Relationship Id="rId15" Type="http://schemas.openxmlformats.org/officeDocument/2006/relationships/slideLayout" Target="../slideLayouts/slideLayout141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408.xml"/><Relationship Id="rId19" Type="http://schemas.openxmlformats.org/officeDocument/2006/relationships/slideLayout" Target="../slideLayouts/slideLayout1417.xml"/><Relationship Id="rId4" Type="http://schemas.openxmlformats.org/officeDocument/2006/relationships/slideLayout" Target="../slideLayouts/slideLayout1402.xml"/><Relationship Id="rId9" Type="http://schemas.openxmlformats.org/officeDocument/2006/relationships/slideLayout" Target="../slideLayouts/slideLayout1407.xml"/><Relationship Id="rId14" Type="http://schemas.openxmlformats.org/officeDocument/2006/relationships/slideLayout" Target="../slideLayouts/slideLayout1412.xml"/><Relationship Id="rId22" Type="http://schemas.openxmlformats.org/officeDocument/2006/relationships/image" Target="../media/image4.png"/></Relationships>
</file>

<file path=ppt/slideMasters/_rels/slideMaster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5.xml"/><Relationship Id="rId1" Type="http://schemas.openxmlformats.org/officeDocument/2006/relationships/slideLayout" Target="../slideLayouts/slideLayout1418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6.xml"/><Relationship Id="rId13" Type="http://schemas.openxmlformats.org/officeDocument/2006/relationships/slideLayout" Target="../slideLayouts/slideLayout1431.xml"/><Relationship Id="rId18" Type="http://schemas.openxmlformats.org/officeDocument/2006/relationships/slideLayout" Target="../slideLayouts/slideLayout1436.xml"/><Relationship Id="rId3" Type="http://schemas.openxmlformats.org/officeDocument/2006/relationships/slideLayout" Target="../slideLayouts/slideLayout14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25.xml"/><Relationship Id="rId12" Type="http://schemas.openxmlformats.org/officeDocument/2006/relationships/slideLayout" Target="../slideLayouts/slideLayout1430.xml"/><Relationship Id="rId17" Type="http://schemas.openxmlformats.org/officeDocument/2006/relationships/slideLayout" Target="../slideLayouts/slideLayout143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420.xml"/><Relationship Id="rId16" Type="http://schemas.openxmlformats.org/officeDocument/2006/relationships/slideLayout" Target="../slideLayouts/slideLayout1434.xml"/><Relationship Id="rId20" Type="http://schemas.openxmlformats.org/officeDocument/2006/relationships/theme" Target="../theme/theme146.xml"/><Relationship Id="rId1" Type="http://schemas.openxmlformats.org/officeDocument/2006/relationships/slideLayout" Target="../slideLayouts/slideLayout1419.xml"/><Relationship Id="rId6" Type="http://schemas.openxmlformats.org/officeDocument/2006/relationships/slideLayout" Target="../slideLayouts/slideLayout1424.xml"/><Relationship Id="rId11" Type="http://schemas.openxmlformats.org/officeDocument/2006/relationships/slideLayout" Target="../slideLayouts/slideLayout142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423.xml"/><Relationship Id="rId15" Type="http://schemas.openxmlformats.org/officeDocument/2006/relationships/slideLayout" Target="../slideLayouts/slideLayout14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428.xml"/><Relationship Id="rId19" Type="http://schemas.openxmlformats.org/officeDocument/2006/relationships/slideLayout" Target="../slideLayouts/slideLayout1437.xml"/><Relationship Id="rId4" Type="http://schemas.openxmlformats.org/officeDocument/2006/relationships/slideLayout" Target="../slideLayouts/slideLayout1422.xml"/><Relationship Id="rId9" Type="http://schemas.openxmlformats.org/officeDocument/2006/relationships/slideLayout" Target="../slideLayouts/slideLayout1427.xml"/><Relationship Id="rId14" Type="http://schemas.openxmlformats.org/officeDocument/2006/relationships/slideLayout" Target="../slideLayouts/slideLayout1432.xml"/><Relationship Id="rId22" Type="http://schemas.openxmlformats.org/officeDocument/2006/relationships/image" Target="../media/image4.png"/></Relationships>
</file>

<file path=ppt/slideMasters/_rels/slideMaster14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40.xml"/><Relationship Id="rId7" Type="http://schemas.openxmlformats.org/officeDocument/2006/relationships/slideLayout" Target="../slideLayouts/slideLayout144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39.xml"/><Relationship Id="rId1" Type="http://schemas.openxmlformats.org/officeDocument/2006/relationships/slideLayout" Target="../slideLayouts/slideLayout1438.xml"/><Relationship Id="rId6" Type="http://schemas.openxmlformats.org/officeDocument/2006/relationships/slideLayout" Target="../slideLayouts/slideLayout144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44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41.xml"/><Relationship Id="rId9" Type="http://schemas.openxmlformats.org/officeDocument/2006/relationships/image" Target="../media/image25.png"/><Relationship Id="rId14" Type="http://schemas.openxmlformats.org/officeDocument/2006/relationships/image" Target="../media/image7.png"/></Relationships>
</file>

<file path=ppt/slideMasters/_rels/slideMaster1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2.xml"/><Relationship Id="rId13" Type="http://schemas.openxmlformats.org/officeDocument/2006/relationships/slideLayout" Target="../slideLayouts/slideLayout1457.xml"/><Relationship Id="rId18" Type="http://schemas.openxmlformats.org/officeDocument/2006/relationships/slideLayout" Target="../slideLayouts/slideLayout1462.xml"/><Relationship Id="rId3" Type="http://schemas.openxmlformats.org/officeDocument/2006/relationships/slideLayout" Target="../slideLayouts/slideLayout144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51.xml"/><Relationship Id="rId12" Type="http://schemas.openxmlformats.org/officeDocument/2006/relationships/slideLayout" Target="../slideLayouts/slideLayout1456.xml"/><Relationship Id="rId17" Type="http://schemas.openxmlformats.org/officeDocument/2006/relationships/slideLayout" Target="../slideLayouts/slideLayout146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446.xml"/><Relationship Id="rId16" Type="http://schemas.openxmlformats.org/officeDocument/2006/relationships/slideLayout" Target="../slideLayouts/slideLayout1460.xml"/><Relationship Id="rId20" Type="http://schemas.openxmlformats.org/officeDocument/2006/relationships/theme" Target="../theme/theme148.xml"/><Relationship Id="rId1" Type="http://schemas.openxmlformats.org/officeDocument/2006/relationships/slideLayout" Target="../slideLayouts/slideLayout1445.xml"/><Relationship Id="rId6" Type="http://schemas.openxmlformats.org/officeDocument/2006/relationships/slideLayout" Target="../slideLayouts/slideLayout1450.xml"/><Relationship Id="rId11" Type="http://schemas.openxmlformats.org/officeDocument/2006/relationships/slideLayout" Target="../slideLayouts/slideLayout145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449.xml"/><Relationship Id="rId15" Type="http://schemas.openxmlformats.org/officeDocument/2006/relationships/slideLayout" Target="../slideLayouts/slideLayout145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454.xml"/><Relationship Id="rId19" Type="http://schemas.openxmlformats.org/officeDocument/2006/relationships/slideLayout" Target="../slideLayouts/slideLayout1463.xml"/><Relationship Id="rId4" Type="http://schemas.openxmlformats.org/officeDocument/2006/relationships/slideLayout" Target="../slideLayouts/slideLayout1448.xml"/><Relationship Id="rId9" Type="http://schemas.openxmlformats.org/officeDocument/2006/relationships/slideLayout" Target="../slideLayouts/slideLayout1453.xml"/><Relationship Id="rId14" Type="http://schemas.openxmlformats.org/officeDocument/2006/relationships/slideLayout" Target="../slideLayouts/slideLayout1458.xml"/><Relationship Id="rId22" Type="http://schemas.openxmlformats.org/officeDocument/2006/relationships/image" Target="../media/image4.png"/></Relationships>
</file>

<file path=ppt/slideMasters/_rels/slideMaster1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1.xml"/><Relationship Id="rId13" Type="http://schemas.openxmlformats.org/officeDocument/2006/relationships/slideLayout" Target="../slideLayouts/slideLayout1476.xml"/><Relationship Id="rId18" Type="http://schemas.openxmlformats.org/officeDocument/2006/relationships/slideLayout" Target="../slideLayouts/slideLayout1481.xml"/><Relationship Id="rId3" Type="http://schemas.openxmlformats.org/officeDocument/2006/relationships/slideLayout" Target="../slideLayouts/slideLayout146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70.xml"/><Relationship Id="rId12" Type="http://schemas.openxmlformats.org/officeDocument/2006/relationships/slideLayout" Target="../slideLayouts/slideLayout1475.xml"/><Relationship Id="rId17" Type="http://schemas.openxmlformats.org/officeDocument/2006/relationships/slideLayout" Target="../slideLayouts/slideLayout148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465.xml"/><Relationship Id="rId16" Type="http://schemas.openxmlformats.org/officeDocument/2006/relationships/slideLayout" Target="../slideLayouts/slideLayout1479.xml"/><Relationship Id="rId20" Type="http://schemas.openxmlformats.org/officeDocument/2006/relationships/theme" Target="../theme/theme149.xml"/><Relationship Id="rId1" Type="http://schemas.openxmlformats.org/officeDocument/2006/relationships/slideLayout" Target="../slideLayouts/slideLayout1464.xml"/><Relationship Id="rId6" Type="http://schemas.openxmlformats.org/officeDocument/2006/relationships/slideLayout" Target="../slideLayouts/slideLayout1469.xml"/><Relationship Id="rId11" Type="http://schemas.openxmlformats.org/officeDocument/2006/relationships/slideLayout" Target="../slideLayouts/slideLayout147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468.xml"/><Relationship Id="rId15" Type="http://schemas.openxmlformats.org/officeDocument/2006/relationships/slideLayout" Target="../slideLayouts/slideLayout147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473.xml"/><Relationship Id="rId19" Type="http://schemas.openxmlformats.org/officeDocument/2006/relationships/slideLayout" Target="../slideLayouts/slideLayout1482.xml"/><Relationship Id="rId4" Type="http://schemas.openxmlformats.org/officeDocument/2006/relationships/slideLayout" Target="../slideLayouts/slideLayout1467.xml"/><Relationship Id="rId9" Type="http://schemas.openxmlformats.org/officeDocument/2006/relationships/slideLayout" Target="../slideLayouts/slideLayout1472.xml"/><Relationship Id="rId14" Type="http://schemas.openxmlformats.org/officeDocument/2006/relationships/slideLayout" Target="../slideLayouts/slideLayout1477.xml"/><Relationship Id="rId22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9.xml"/></Relationships>
</file>

<file path=ppt/slideMasters/_rels/slideMaster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heme" Target="../theme/theme15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84.xml"/><Relationship Id="rId1" Type="http://schemas.openxmlformats.org/officeDocument/2006/relationships/slideLayout" Target="../slideLayouts/slideLayout148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g"/><Relationship Id="rId9" Type="http://schemas.openxmlformats.org/officeDocument/2006/relationships/image" Target="../media/image7.png"/></Relationships>
</file>

<file path=ppt/slideMasters/_rels/slideMaster1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2.xml"/><Relationship Id="rId13" Type="http://schemas.openxmlformats.org/officeDocument/2006/relationships/slideLayout" Target="../slideLayouts/slideLayout1497.xml"/><Relationship Id="rId18" Type="http://schemas.openxmlformats.org/officeDocument/2006/relationships/slideLayout" Target="../slideLayouts/slideLayout1502.xml"/><Relationship Id="rId3" Type="http://schemas.openxmlformats.org/officeDocument/2006/relationships/slideLayout" Target="../slideLayouts/slideLayout148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91.xml"/><Relationship Id="rId12" Type="http://schemas.openxmlformats.org/officeDocument/2006/relationships/slideLayout" Target="../slideLayouts/slideLayout1496.xml"/><Relationship Id="rId17" Type="http://schemas.openxmlformats.org/officeDocument/2006/relationships/slideLayout" Target="../slideLayouts/slideLayout150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486.xml"/><Relationship Id="rId16" Type="http://schemas.openxmlformats.org/officeDocument/2006/relationships/slideLayout" Target="../slideLayouts/slideLayout1500.xml"/><Relationship Id="rId20" Type="http://schemas.openxmlformats.org/officeDocument/2006/relationships/theme" Target="../theme/theme151.xml"/><Relationship Id="rId1" Type="http://schemas.openxmlformats.org/officeDocument/2006/relationships/slideLayout" Target="../slideLayouts/slideLayout1485.xml"/><Relationship Id="rId6" Type="http://schemas.openxmlformats.org/officeDocument/2006/relationships/slideLayout" Target="../slideLayouts/slideLayout1490.xml"/><Relationship Id="rId11" Type="http://schemas.openxmlformats.org/officeDocument/2006/relationships/slideLayout" Target="../slideLayouts/slideLayout149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489.xml"/><Relationship Id="rId15" Type="http://schemas.openxmlformats.org/officeDocument/2006/relationships/slideLayout" Target="../slideLayouts/slideLayout149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494.xml"/><Relationship Id="rId19" Type="http://schemas.openxmlformats.org/officeDocument/2006/relationships/slideLayout" Target="../slideLayouts/slideLayout1503.xml"/><Relationship Id="rId4" Type="http://schemas.openxmlformats.org/officeDocument/2006/relationships/slideLayout" Target="../slideLayouts/slideLayout1488.xml"/><Relationship Id="rId9" Type="http://schemas.openxmlformats.org/officeDocument/2006/relationships/slideLayout" Target="../slideLayouts/slideLayout1493.xml"/><Relationship Id="rId14" Type="http://schemas.openxmlformats.org/officeDocument/2006/relationships/slideLayout" Target="../slideLayouts/slideLayout1498.xml"/><Relationship Id="rId22" Type="http://schemas.openxmlformats.org/officeDocument/2006/relationships/image" Target="../media/image4.png"/></Relationships>
</file>

<file path=ppt/slideMasters/_rels/slideMaster1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1.xml"/><Relationship Id="rId13" Type="http://schemas.openxmlformats.org/officeDocument/2006/relationships/slideLayout" Target="../slideLayouts/slideLayout1516.xml"/><Relationship Id="rId18" Type="http://schemas.openxmlformats.org/officeDocument/2006/relationships/slideLayout" Target="../slideLayouts/slideLayout1521.xml"/><Relationship Id="rId3" Type="http://schemas.openxmlformats.org/officeDocument/2006/relationships/slideLayout" Target="../slideLayouts/slideLayout150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10.xml"/><Relationship Id="rId12" Type="http://schemas.openxmlformats.org/officeDocument/2006/relationships/slideLayout" Target="../slideLayouts/slideLayout1515.xml"/><Relationship Id="rId17" Type="http://schemas.openxmlformats.org/officeDocument/2006/relationships/slideLayout" Target="../slideLayouts/slideLayout152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505.xml"/><Relationship Id="rId16" Type="http://schemas.openxmlformats.org/officeDocument/2006/relationships/slideLayout" Target="../slideLayouts/slideLayout1519.xml"/><Relationship Id="rId20" Type="http://schemas.openxmlformats.org/officeDocument/2006/relationships/theme" Target="../theme/theme152.xml"/><Relationship Id="rId1" Type="http://schemas.openxmlformats.org/officeDocument/2006/relationships/slideLayout" Target="../slideLayouts/slideLayout1504.xml"/><Relationship Id="rId6" Type="http://schemas.openxmlformats.org/officeDocument/2006/relationships/slideLayout" Target="../slideLayouts/slideLayout1509.xml"/><Relationship Id="rId11" Type="http://schemas.openxmlformats.org/officeDocument/2006/relationships/slideLayout" Target="../slideLayouts/slideLayout151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508.xml"/><Relationship Id="rId15" Type="http://schemas.openxmlformats.org/officeDocument/2006/relationships/slideLayout" Target="../slideLayouts/slideLayout151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513.xml"/><Relationship Id="rId19" Type="http://schemas.openxmlformats.org/officeDocument/2006/relationships/slideLayout" Target="../slideLayouts/slideLayout1522.xml"/><Relationship Id="rId4" Type="http://schemas.openxmlformats.org/officeDocument/2006/relationships/slideLayout" Target="../slideLayouts/slideLayout1507.xml"/><Relationship Id="rId9" Type="http://schemas.openxmlformats.org/officeDocument/2006/relationships/slideLayout" Target="../slideLayouts/slideLayout1512.xml"/><Relationship Id="rId14" Type="http://schemas.openxmlformats.org/officeDocument/2006/relationships/slideLayout" Target="../slideLayouts/slideLayout1517.xml"/><Relationship Id="rId22" Type="http://schemas.openxmlformats.org/officeDocument/2006/relationships/image" Target="../media/image4.png"/></Relationships>
</file>

<file path=ppt/slideMasters/_rels/slideMaster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3.xml"/><Relationship Id="rId1" Type="http://schemas.openxmlformats.org/officeDocument/2006/relationships/slideLayout" Target="../slideLayouts/slideLayout1523.xml"/></Relationships>
</file>

<file path=ppt/slideMasters/_rels/slideMaster1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1.xml"/><Relationship Id="rId13" Type="http://schemas.openxmlformats.org/officeDocument/2006/relationships/slideLayout" Target="../slideLayouts/slideLayout1536.xml"/><Relationship Id="rId18" Type="http://schemas.openxmlformats.org/officeDocument/2006/relationships/slideLayout" Target="../slideLayouts/slideLayout1541.xml"/><Relationship Id="rId3" Type="http://schemas.openxmlformats.org/officeDocument/2006/relationships/slideLayout" Target="../slideLayouts/slideLayout152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30.xml"/><Relationship Id="rId12" Type="http://schemas.openxmlformats.org/officeDocument/2006/relationships/slideLayout" Target="../slideLayouts/slideLayout1535.xml"/><Relationship Id="rId17" Type="http://schemas.openxmlformats.org/officeDocument/2006/relationships/slideLayout" Target="../slideLayouts/slideLayout154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525.xml"/><Relationship Id="rId16" Type="http://schemas.openxmlformats.org/officeDocument/2006/relationships/slideLayout" Target="../slideLayouts/slideLayout1539.xml"/><Relationship Id="rId20" Type="http://schemas.openxmlformats.org/officeDocument/2006/relationships/theme" Target="../theme/theme154.xml"/><Relationship Id="rId1" Type="http://schemas.openxmlformats.org/officeDocument/2006/relationships/slideLayout" Target="../slideLayouts/slideLayout1524.xml"/><Relationship Id="rId6" Type="http://schemas.openxmlformats.org/officeDocument/2006/relationships/slideLayout" Target="../slideLayouts/slideLayout1529.xml"/><Relationship Id="rId11" Type="http://schemas.openxmlformats.org/officeDocument/2006/relationships/slideLayout" Target="../slideLayouts/slideLayout153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528.xml"/><Relationship Id="rId15" Type="http://schemas.openxmlformats.org/officeDocument/2006/relationships/slideLayout" Target="../slideLayouts/slideLayout153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533.xml"/><Relationship Id="rId19" Type="http://schemas.openxmlformats.org/officeDocument/2006/relationships/slideLayout" Target="../slideLayouts/slideLayout1542.xml"/><Relationship Id="rId4" Type="http://schemas.openxmlformats.org/officeDocument/2006/relationships/slideLayout" Target="../slideLayouts/slideLayout1527.xml"/><Relationship Id="rId9" Type="http://schemas.openxmlformats.org/officeDocument/2006/relationships/slideLayout" Target="../slideLayouts/slideLayout1532.xml"/><Relationship Id="rId14" Type="http://schemas.openxmlformats.org/officeDocument/2006/relationships/slideLayout" Target="../slideLayouts/slideLayout1537.xml"/><Relationship Id="rId22" Type="http://schemas.openxmlformats.org/officeDocument/2006/relationships/image" Target="../media/image4.png"/></Relationships>
</file>

<file path=ppt/slideMasters/_rels/slideMaster1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0.xml"/><Relationship Id="rId13" Type="http://schemas.openxmlformats.org/officeDocument/2006/relationships/slideLayout" Target="../slideLayouts/slideLayout1555.xml"/><Relationship Id="rId18" Type="http://schemas.openxmlformats.org/officeDocument/2006/relationships/slideLayout" Target="../slideLayouts/slideLayout1560.xml"/><Relationship Id="rId3" Type="http://schemas.openxmlformats.org/officeDocument/2006/relationships/slideLayout" Target="../slideLayouts/slideLayout154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49.xml"/><Relationship Id="rId12" Type="http://schemas.openxmlformats.org/officeDocument/2006/relationships/slideLayout" Target="../slideLayouts/slideLayout1554.xml"/><Relationship Id="rId17" Type="http://schemas.openxmlformats.org/officeDocument/2006/relationships/slideLayout" Target="../slideLayouts/slideLayout155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544.xml"/><Relationship Id="rId16" Type="http://schemas.openxmlformats.org/officeDocument/2006/relationships/slideLayout" Target="../slideLayouts/slideLayout1558.xml"/><Relationship Id="rId20" Type="http://schemas.openxmlformats.org/officeDocument/2006/relationships/theme" Target="../theme/theme155.xml"/><Relationship Id="rId1" Type="http://schemas.openxmlformats.org/officeDocument/2006/relationships/slideLayout" Target="../slideLayouts/slideLayout1543.xml"/><Relationship Id="rId6" Type="http://schemas.openxmlformats.org/officeDocument/2006/relationships/slideLayout" Target="../slideLayouts/slideLayout1548.xml"/><Relationship Id="rId11" Type="http://schemas.openxmlformats.org/officeDocument/2006/relationships/slideLayout" Target="../slideLayouts/slideLayout155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547.xml"/><Relationship Id="rId15" Type="http://schemas.openxmlformats.org/officeDocument/2006/relationships/slideLayout" Target="../slideLayouts/slideLayout155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552.xml"/><Relationship Id="rId19" Type="http://schemas.openxmlformats.org/officeDocument/2006/relationships/slideLayout" Target="../slideLayouts/slideLayout1561.xml"/><Relationship Id="rId4" Type="http://schemas.openxmlformats.org/officeDocument/2006/relationships/slideLayout" Target="../slideLayouts/slideLayout1546.xml"/><Relationship Id="rId9" Type="http://schemas.openxmlformats.org/officeDocument/2006/relationships/slideLayout" Target="../slideLayouts/slideLayout1551.xml"/><Relationship Id="rId14" Type="http://schemas.openxmlformats.org/officeDocument/2006/relationships/slideLayout" Target="../slideLayouts/slideLayout1556.xml"/><Relationship Id="rId22" Type="http://schemas.openxmlformats.org/officeDocument/2006/relationships/image" Target="../media/image4.png"/></Relationships>
</file>

<file path=ppt/slideMasters/_rels/slideMaster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64.xml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563.xml"/><Relationship Id="rId1" Type="http://schemas.openxmlformats.org/officeDocument/2006/relationships/slideLayout" Target="../slideLayouts/slideLayout1562.xml"/><Relationship Id="rId6" Type="http://schemas.openxmlformats.org/officeDocument/2006/relationships/theme" Target="../theme/theme15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56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65.xml"/><Relationship Id="rId9" Type="http://schemas.openxmlformats.org/officeDocument/2006/relationships/image" Target="../media/image4.png"/></Relationships>
</file>

<file path=ppt/slideMasters/_rels/slideMaster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7.xml"/><Relationship Id="rId1" Type="http://schemas.openxmlformats.org/officeDocument/2006/relationships/slideLayout" Target="../slideLayouts/slideLayout1567.xml"/></Relationships>
</file>

<file path=ppt/slideMasters/_rels/slideMaster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8.xml"/><Relationship Id="rId1" Type="http://schemas.openxmlformats.org/officeDocument/2006/relationships/slideLayout" Target="../slideLayouts/slideLayout1568.xml"/></Relationships>
</file>

<file path=ppt/slideMasters/_rels/slideMaster1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6.xml"/><Relationship Id="rId13" Type="http://schemas.openxmlformats.org/officeDocument/2006/relationships/slideLayout" Target="../slideLayouts/slideLayout1581.xml"/><Relationship Id="rId18" Type="http://schemas.openxmlformats.org/officeDocument/2006/relationships/slideLayout" Target="../slideLayouts/slideLayout1586.xml"/><Relationship Id="rId3" Type="http://schemas.openxmlformats.org/officeDocument/2006/relationships/slideLayout" Target="../slideLayouts/slideLayout157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75.xml"/><Relationship Id="rId12" Type="http://schemas.openxmlformats.org/officeDocument/2006/relationships/slideLayout" Target="../slideLayouts/slideLayout1580.xml"/><Relationship Id="rId17" Type="http://schemas.openxmlformats.org/officeDocument/2006/relationships/slideLayout" Target="../slideLayouts/slideLayout158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570.xml"/><Relationship Id="rId16" Type="http://schemas.openxmlformats.org/officeDocument/2006/relationships/slideLayout" Target="../slideLayouts/slideLayout1584.xml"/><Relationship Id="rId20" Type="http://schemas.openxmlformats.org/officeDocument/2006/relationships/theme" Target="../theme/theme159.xml"/><Relationship Id="rId1" Type="http://schemas.openxmlformats.org/officeDocument/2006/relationships/slideLayout" Target="../slideLayouts/slideLayout1569.xml"/><Relationship Id="rId6" Type="http://schemas.openxmlformats.org/officeDocument/2006/relationships/slideLayout" Target="../slideLayouts/slideLayout1574.xml"/><Relationship Id="rId11" Type="http://schemas.openxmlformats.org/officeDocument/2006/relationships/slideLayout" Target="../slideLayouts/slideLayout157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573.xml"/><Relationship Id="rId15" Type="http://schemas.openxmlformats.org/officeDocument/2006/relationships/slideLayout" Target="../slideLayouts/slideLayout158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578.xml"/><Relationship Id="rId19" Type="http://schemas.openxmlformats.org/officeDocument/2006/relationships/slideLayout" Target="../slideLayouts/slideLayout1587.xml"/><Relationship Id="rId4" Type="http://schemas.openxmlformats.org/officeDocument/2006/relationships/slideLayout" Target="../slideLayouts/slideLayout1572.xml"/><Relationship Id="rId9" Type="http://schemas.openxmlformats.org/officeDocument/2006/relationships/slideLayout" Target="../slideLayouts/slideLayout1577.xml"/><Relationship Id="rId14" Type="http://schemas.openxmlformats.org/officeDocument/2006/relationships/slideLayout" Target="../slideLayouts/slideLayout1582.xml"/><Relationship Id="rId22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0.xml"/></Relationships>
</file>

<file path=ppt/slideMasters/_rels/slideMaster1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5.xml"/><Relationship Id="rId13" Type="http://schemas.openxmlformats.org/officeDocument/2006/relationships/slideLayout" Target="../slideLayouts/slideLayout1600.xml"/><Relationship Id="rId18" Type="http://schemas.openxmlformats.org/officeDocument/2006/relationships/slideLayout" Target="../slideLayouts/slideLayout1605.xml"/><Relationship Id="rId3" Type="http://schemas.openxmlformats.org/officeDocument/2006/relationships/slideLayout" Target="../slideLayouts/slideLayout159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94.xml"/><Relationship Id="rId12" Type="http://schemas.openxmlformats.org/officeDocument/2006/relationships/slideLayout" Target="../slideLayouts/slideLayout1599.xml"/><Relationship Id="rId17" Type="http://schemas.openxmlformats.org/officeDocument/2006/relationships/slideLayout" Target="../slideLayouts/slideLayout1604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589.xml"/><Relationship Id="rId16" Type="http://schemas.openxmlformats.org/officeDocument/2006/relationships/slideLayout" Target="../slideLayouts/slideLayout1603.xml"/><Relationship Id="rId20" Type="http://schemas.openxmlformats.org/officeDocument/2006/relationships/theme" Target="../theme/theme160.xml"/><Relationship Id="rId1" Type="http://schemas.openxmlformats.org/officeDocument/2006/relationships/slideLayout" Target="../slideLayouts/slideLayout1588.xml"/><Relationship Id="rId6" Type="http://schemas.openxmlformats.org/officeDocument/2006/relationships/slideLayout" Target="../slideLayouts/slideLayout1593.xml"/><Relationship Id="rId11" Type="http://schemas.openxmlformats.org/officeDocument/2006/relationships/slideLayout" Target="../slideLayouts/slideLayout1598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592.xml"/><Relationship Id="rId15" Type="http://schemas.openxmlformats.org/officeDocument/2006/relationships/slideLayout" Target="../slideLayouts/slideLayout160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597.xml"/><Relationship Id="rId19" Type="http://schemas.openxmlformats.org/officeDocument/2006/relationships/slideLayout" Target="../slideLayouts/slideLayout1606.xml"/><Relationship Id="rId4" Type="http://schemas.openxmlformats.org/officeDocument/2006/relationships/slideLayout" Target="../slideLayouts/slideLayout1591.xml"/><Relationship Id="rId9" Type="http://schemas.openxmlformats.org/officeDocument/2006/relationships/slideLayout" Target="../slideLayouts/slideLayout1596.xml"/><Relationship Id="rId14" Type="http://schemas.openxmlformats.org/officeDocument/2006/relationships/slideLayout" Target="../slideLayouts/slideLayout1601.xml"/><Relationship Id="rId22" Type="http://schemas.openxmlformats.org/officeDocument/2006/relationships/image" Target="../media/image4.png"/></Relationships>
</file>

<file path=ppt/slideMasters/_rels/slideMaster1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4.xml"/><Relationship Id="rId13" Type="http://schemas.openxmlformats.org/officeDocument/2006/relationships/slideLayout" Target="../slideLayouts/slideLayout1619.xml"/><Relationship Id="rId18" Type="http://schemas.openxmlformats.org/officeDocument/2006/relationships/slideLayout" Target="../slideLayouts/slideLayout1624.xml"/><Relationship Id="rId3" Type="http://schemas.openxmlformats.org/officeDocument/2006/relationships/slideLayout" Target="../slideLayouts/slideLayout160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613.xml"/><Relationship Id="rId12" Type="http://schemas.openxmlformats.org/officeDocument/2006/relationships/slideLayout" Target="../slideLayouts/slideLayout1618.xml"/><Relationship Id="rId17" Type="http://schemas.openxmlformats.org/officeDocument/2006/relationships/slideLayout" Target="../slideLayouts/slideLayout162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608.xml"/><Relationship Id="rId16" Type="http://schemas.openxmlformats.org/officeDocument/2006/relationships/slideLayout" Target="../slideLayouts/slideLayout1622.xml"/><Relationship Id="rId20" Type="http://schemas.openxmlformats.org/officeDocument/2006/relationships/theme" Target="../theme/theme161.xml"/><Relationship Id="rId1" Type="http://schemas.openxmlformats.org/officeDocument/2006/relationships/slideLayout" Target="../slideLayouts/slideLayout1607.xml"/><Relationship Id="rId6" Type="http://schemas.openxmlformats.org/officeDocument/2006/relationships/slideLayout" Target="../slideLayouts/slideLayout1612.xml"/><Relationship Id="rId11" Type="http://schemas.openxmlformats.org/officeDocument/2006/relationships/slideLayout" Target="../slideLayouts/slideLayout161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611.xml"/><Relationship Id="rId15" Type="http://schemas.openxmlformats.org/officeDocument/2006/relationships/slideLayout" Target="../slideLayouts/slideLayout162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616.xml"/><Relationship Id="rId19" Type="http://schemas.openxmlformats.org/officeDocument/2006/relationships/slideLayout" Target="../slideLayouts/slideLayout1625.xml"/><Relationship Id="rId4" Type="http://schemas.openxmlformats.org/officeDocument/2006/relationships/slideLayout" Target="../slideLayouts/slideLayout1610.xml"/><Relationship Id="rId9" Type="http://schemas.openxmlformats.org/officeDocument/2006/relationships/slideLayout" Target="../slideLayouts/slideLayout1615.xml"/><Relationship Id="rId14" Type="http://schemas.openxmlformats.org/officeDocument/2006/relationships/slideLayout" Target="../slideLayouts/slideLayout1620.xml"/><Relationship Id="rId22" Type="http://schemas.openxmlformats.org/officeDocument/2006/relationships/image" Target="../media/image4.png"/></Relationships>
</file>

<file path=ppt/slideMasters/_rels/slideMaster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62.xml"/></Relationships>
</file>

<file path=ppt/slideMasters/_rels/slideMaster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3.xml"/><Relationship Id="rId1" Type="http://schemas.openxmlformats.org/officeDocument/2006/relationships/slideLayout" Target="../slideLayouts/slideLayout1626.xml"/></Relationships>
</file>

<file path=ppt/slideMasters/_rels/slideMaster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2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28.xml"/><Relationship Id="rId1" Type="http://schemas.openxmlformats.org/officeDocument/2006/relationships/slideLayout" Target="../slideLayouts/slideLayout162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16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630.xml"/><Relationship Id="rId9" Type="http://schemas.openxmlformats.org/officeDocument/2006/relationships/image" Target="../media/image5.png"/></Relationships>
</file>

<file path=ppt/slideMasters/_rels/slideMaster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5.xml"/><Relationship Id="rId1" Type="http://schemas.openxmlformats.org/officeDocument/2006/relationships/slideLayout" Target="../slideLayouts/slideLayout1631.xml"/></Relationships>
</file>

<file path=ppt/slideMasters/_rels/slideMaster1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9.xml"/><Relationship Id="rId13" Type="http://schemas.openxmlformats.org/officeDocument/2006/relationships/slideLayout" Target="../slideLayouts/slideLayout1644.xml"/><Relationship Id="rId18" Type="http://schemas.openxmlformats.org/officeDocument/2006/relationships/slideLayout" Target="../slideLayouts/slideLayout1649.xml"/><Relationship Id="rId3" Type="http://schemas.openxmlformats.org/officeDocument/2006/relationships/slideLayout" Target="../slideLayouts/slideLayout163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638.xml"/><Relationship Id="rId12" Type="http://schemas.openxmlformats.org/officeDocument/2006/relationships/slideLayout" Target="../slideLayouts/slideLayout1643.xml"/><Relationship Id="rId17" Type="http://schemas.openxmlformats.org/officeDocument/2006/relationships/slideLayout" Target="../slideLayouts/slideLayout164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633.xml"/><Relationship Id="rId16" Type="http://schemas.openxmlformats.org/officeDocument/2006/relationships/slideLayout" Target="../slideLayouts/slideLayout1647.xml"/><Relationship Id="rId20" Type="http://schemas.openxmlformats.org/officeDocument/2006/relationships/theme" Target="../theme/theme166.xml"/><Relationship Id="rId1" Type="http://schemas.openxmlformats.org/officeDocument/2006/relationships/slideLayout" Target="../slideLayouts/slideLayout1632.xml"/><Relationship Id="rId6" Type="http://schemas.openxmlformats.org/officeDocument/2006/relationships/slideLayout" Target="../slideLayouts/slideLayout1637.xml"/><Relationship Id="rId11" Type="http://schemas.openxmlformats.org/officeDocument/2006/relationships/slideLayout" Target="../slideLayouts/slideLayout164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636.xml"/><Relationship Id="rId15" Type="http://schemas.openxmlformats.org/officeDocument/2006/relationships/slideLayout" Target="../slideLayouts/slideLayout164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641.xml"/><Relationship Id="rId19" Type="http://schemas.openxmlformats.org/officeDocument/2006/relationships/slideLayout" Target="../slideLayouts/slideLayout1650.xml"/><Relationship Id="rId4" Type="http://schemas.openxmlformats.org/officeDocument/2006/relationships/slideLayout" Target="../slideLayouts/slideLayout1635.xml"/><Relationship Id="rId9" Type="http://schemas.openxmlformats.org/officeDocument/2006/relationships/slideLayout" Target="../slideLayouts/slideLayout1640.xml"/><Relationship Id="rId14" Type="http://schemas.openxmlformats.org/officeDocument/2006/relationships/slideLayout" Target="../slideLayouts/slideLayout1645.xml"/><Relationship Id="rId22" Type="http://schemas.openxmlformats.org/officeDocument/2006/relationships/image" Target="../media/image4.png"/></Relationships>
</file>

<file path=ppt/slideMasters/_rels/slideMaster1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8.xml"/><Relationship Id="rId13" Type="http://schemas.openxmlformats.org/officeDocument/2006/relationships/slideLayout" Target="../slideLayouts/slideLayout1663.xml"/><Relationship Id="rId18" Type="http://schemas.openxmlformats.org/officeDocument/2006/relationships/slideLayout" Target="../slideLayouts/slideLayout1668.xml"/><Relationship Id="rId3" Type="http://schemas.openxmlformats.org/officeDocument/2006/relationships/slideLayout" Target="../slideLayouts/slideLayout165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657.xml"/><Relationship Id="rId12" Type="http://schemas.openxmlformats.org/officeDocument/2006/relationships/slideLayout" Target="../slideLayouts/slideLayout1662.xml"/><Relationship Id="rId17" Type="http://schemas.openxmlformats.org/officeDocument/2006/relationships/slideLayout" Target="../slideLayouts/slideLayout166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652.xml"/><Relationship Id="rId16" Type="http://schemas.openxmlformats.org/officeDocument/2006/relationships/slideLayout" Target="../slideLayouts/slideLayout1666.xml"/><Relationship Id="rId20" Type="http://schemas.openxmlformats.org/officeDocument/2006/relationships/theme" Target="../theme/theme167.xml"/><Relationship Id="rId1" Type="http://schemas.openxmlformats.org/officeDocument/2006/relationships/slideLayout" Target="../slideLayouts/slideLayout1651.xml"/><Relationship Id="rId6" Type="http://schemas.openxmlformats.org/officeDocument/2006/relationships/slideLayout" Target="../slideLayouts/slideLayout1656.xml"/><Relationship Id="rId11" Type="http://schemas.openxmlformats.org/officeDocument/2006/relationships/slideLayout" Target="../slideLayouts/slideLayout166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655.xml"/><Relationship Id="rId15" Type="http://schemas.openxmlformats.org/officeDocument/2006/relationships/slideLayout" Target="../slideLayouts/slideLayout166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660.xml"/><Relationship Id="rId19" Type="http://schemas.openxmlformats.org/officeDocument/2006/relationships/slideLayout" Target="../slideLayouts/slideLayout1669.xml"/><Relationship Id="rId4" Type="http://schemas.openxmlformats.org/officeDocument/2006/relationships/slideLayout" Target="../slideLayouts/slideLayout1654.xml"/><Relationship Id="rId9" Type="http://schemas.openxmlformats.org/officeDocument/2006/relationships/slideLayout" Target="../slideLayouts/slideLayout1659.xml"/><Relationship Id="rId14" Type="http://schemas.openxmlformats.org/officeDocument/2006/relationships/slideLayout" Target="../slideLayouts/slideLayout1664.xml"/><Relationship Id="rId22" Type="http://schemas.openxmlformats.org/officeDocument/2006/relationships/image" Target="../media/image4.png"/></Relationships>
</file>

<file path=ppt/slideMasters/_rels/slideMaster1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7.xml"/><Relationship Id="rId13" Type="http://schemas.openxmlformats.org/officeDocument/2006/relationships/slideLayout" Target="../slideLayouts/slideLayout1682.xml"/><Relationship Id="rId18" Type="http://schemas.openxmlformats.org/officeDocument/2006/relationships/slideLayout" Target="../slideLayouts/slideLayout1687.xml"/><Relationship Id="rId3" Type="http://schemas.openxmlformats.org/officeDocument/2006/relationships/slideLayout" Target="../slideLayouts/slideLayout167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676.xml"/><Relationship Id="rId12" Type="http://schemas.openxmlformats.org/officeDocument/2006/relationships/slideLayout" Target="../slideLayouts/slideLayout1681.xml"/><Relationship Id="rId17" Type="http://schemas.openxmlformats.org/officeDocument/2006/relationships/slideLayout" Target="../slideLayouts/slideLayout168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671.xml"/><Relationship Id="rId16" Type="http://schemas.openxmlformats.org/officeDocument/2006/relationships/slideLayout" Target="../slideLayouts/slideLayout1685.xml"/><Relationship Id="rId20" Type="http://schemas.openxmlformats.org/officeDocument/2006/relationships/theme" Target="../theme/theme168.xml"/><Relationship Id="rId1" Type="http://schemas.openxmlformats.org/officeDocument/2006/relationships/slideLayout" Target="../slideLayouts/slideLayout1670.xml"/><Relationship Id="rId6" Type="http://schemas.openxmlformats.org/officeDocument/2006/relationships/slideLayout" Target="../slideLayouts/slideLayout1675.xml"/><Relationship Id="rId11" Type="http://schemas.openxmlformats.org/officeDocument/2006/relationships/slideLayout" Target="../slideLayouts/slideLayout168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674.xml"/><Relationship Id="rId15" Type="http://schemas.openxmlformats.org/officeDocument/2006/relationships/slideLayout" Target="../slideLayouts/slideLayout168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679.xml"/><Relationship Id="rId19" Type="http://schemas.openxmlformats.org/officeDocument/2006/relationships/slideLayout" Target="../slideLayouts/slideLayout1688.xml"/><Relationship Id="rId4" Type="http://schemas.openxmlformats.org/officeDocument/2006/relationships/slideLayout" Target="../slideLayouts/slideLayout1673.xml"/><Relationship Id="rId9" Type="http://schemas.openxmlformats.org/officeDocument/2006/relationships/slideLayout" Target="../slideLayouts/slideLayout1678.xml"/><Relationship Id="rId14" Type="http://schemas.openxmlformats.org/officeDocument/2006/relationships/slideLayout" Target="../slideLayouts/slideLayout1683.xml"/><Relationship Id="rId22" Type="http://schemas.openxmlformats.org/officeDocument/2006/relationships/image" Target="../media/image4.png"/></Relationships>
</file>

<file path=ppt/slideMasters/_rels/slideMaster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9.xml"/><Relationship Id="rId1" Type="http://schemas.openxmlformats.org/officeDocument/2006/relationships/slideLayout" Target="../slideLayouts/slideLayout168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1.xml"/></Relationships>
</file>

<file path=ppt/slideMasters/_rels/slideMaster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0.xml"/><Relationship Id="rId1" Type="http://schemas.openxmlformats.org/officeDocument/2006/relationships/slideLayout" Target="../slideLayouts/slideLayout1690.xml"/></Relationships>
</file>

<file path=ppt/slideMasters/_rels/slideMaster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1.xml"/><Relationship Id="rId1" Type="http://schemas.openxmlformats.org/officeDocument/2006/relationships/slideLayout" Target="../slideLayouts/slideLayout1691.xml"/></Relationships>
</file>

<file path=ppt/slideMasters/_rels/slideMaster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2.xml"/><Relationship Id="rId1" Type="http://schemas.openxmlformats.org/officeDocument/2006/relationships/slideLayout" Target="../slideLayouts/slideLayout1692.xml"/></Relationships>
</file>

<file path=ppt/slideMasters/_rels/slideMaster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3.xml"/><Relationship Id="rId1" Type="http://schemas.openxmlformats.org/officeDocument/2006/relationships/slideLayout" Target="../slideLayouts/slideLayout1693.xml"/></Relationships>
</file>

<file path=ppt/slideMasters/_rels/slideMaster1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1.xml"/><Relationship Id="rId13" Type="http://schemas.openxmlformats.org/officeDocument/2006/relationships/slideLayout" Target="../slideLayouts/slideLayout1706.xml"/><Relationship Id="rId18" Type="http://schemas.openxmlformats.org/officeDocument/2006/relationships/slideLayout" Target="../slideLayouts/slideLayout1711.xml"/><Relationship Id="rId3" Type="http://schemas.openxmlformats.org/officeDocument/2006/relationships/slideLayout" Target="../slideLayouts/slideLayout169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700.xml"/><Relationship Id="rId12" Type="http://schemas.openxmlformats.org/officeDocument/2006/relationships/slideLayout" Target="../slideLayouts/slideLayout1705.xml"/><Relationship Id="rId17" Type="http://schemas.openxmlformats.org/officeDocument/2006/relationships/slideLayout" Target="../slideLayouts/slideLayout171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695.xml"/><Relationship Id="rId16" Type="http://schemas.openxmlformats.org/officeDocument/2006/relationships/slideLayout" Target="../slideLayouts/slideLayout1709.xml"/><Relationship Id="rId20" Type="http://schemas.openxmlformats.org/officeDocument/2006/relationships/theme" Target="../theme/theme174.xml"/><Relationship Id="rId1" Type="http://schemas.openxmlformats.org/officeDocument/2006/relationships/slideLayout" Target="../slideLayouts/slideLayout1694.xml"/><Relationship Id="rId6" Type="http://schemas.openxmlformats.org/officeDocument/2006/relationships/slideLayout" Target="../slideLayouts/slideLayout1699.xml"/><Relationship Id="rId11" Type="http://schemas.openxmlformats.org/officeDocument/2006/relationships/slideLayout" Target="../slideLayouts/slideLayout170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698.xml"/><Relationship Id="rId15" Type="http://schemas.openxmlformats.org/officeDocument/2006/relationships/slideLayout" Target="../slideLayouts/slideLayout170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03.xml"/><Relationship Id="rId19" Type="http://schemas.openxmlformats.org/officeDocument/2006/relationships/slideLayout" Target="../slideLayouts/slideLayout1712.xml"/><Relationship Id="rId4" Type="http://schemas.openxmlformats.org/officeDocument/2006/relationships/slideLayout" Target="../slideLayouts/slideLayout1697.xml"/><Relationship Id="rId9" Type="http://schemas.openxmlformats.org/officeDocument/2006/relationships/slideLayout" Target="../slideLayouts/slideLayout1702.xml"/><Relationship Id="rId14" Type="http://schemas.openxmlformats.org/officeDocument/2006/relationships/slideLayout" Target="../slideLayouts/slideLayout1707.xml"/><Relationship Id="rId22" Type="http://schemas.openxmlformats.org/officeDocument/2006/relationships/image" Target="../media/image4.png"/></Relationships>
</file>

<file path=ppt/slideMasters/_rels/slideMaster1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0.xml"/><Relationship Id="rId13" Type="http://schemas.openxmlformats.org/officeDocument/2006/relationships/slideLayout" Target="../slideLayouts/slideLayout1725.xml"/><Relationship Id="rId18" Type="http://schemas.openxmlformats.org/officeDocument/2006/relationships/slideLayout" Target="../slideLayouts/slideLayout1730.xml"/><Relationship Id="rId3" Type="http://schemas.openxmlformats.org/officeDocument/2006/relationships/slideLayout" Target="../slideLayouts/slideLayout171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719.xml"/><Relationship Id="rId12" Type="http://schemas.openxmlformats.org/officeDocument/2006/relationships/slideLayout" Target="../slideLayouts/slideLayout1724.xml"/><Relationship Id="rId17" Type="http://schemas.openxmlformats.org/officeDocument/2006/relationships/slideLayout" Target="../slideLayouts/slideLayout172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714.xml"/><Relationship Id="rId16" Type="http://schemas.openxmlformats.org/officeDocument/2006/relationships/slideLayout" Target="../slideLayouts/slideLayout1728.xml"/><Relationship Id="rId20" Type="http://schemas.openxmlformats.org/officeDocument/2006/relationships/theme" Target="../theme/theme175.xml"/><Relationship Id="rId1" Type="http://schemas.openxmlformats.org/officeDocument/2006/relationships/slideLayout" Target="../slideLayouts/slideLayout1713.xml"/><Relationship Id="rId6" Type="http://schemas.openxmlformats.org/officeDocument/2006/relationships/slideLayout" Target="../slideLayouts/slideLayout1718.xml"/><Relationship Id="rId11" Type="http://schemas.openxmlformats.org/officeDocument/2006/relationships/slideLayout" Target="../slideLayouts/slideLayout172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717.xml"/><Relationship Id="rId15" Type="http://schemas.openxmlformats.org/officeDocument/2006/relationships/slideLayout" Target="../slideLayouts/slideLayout172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22.xml"/><Relationship Id="rId19" Type="http://schemas.openxmlformats.org/officeDocument/2006/relationships/slideLayout" Target="../slideLayouts/slideLayout1731.xml"/><Relationship Id="rId4" Type="http://schemas.openxmlformats.org/officeDocument/2006/relationships/slideLayout" Target="../slideLayouts/slideLayout1716.xml"/><Relationship Id="rId9" Type="http://schemas.openxmlformats.org/officeDocument/2006/relationships/slideLayout" Target="../slideLayouts/slideLayout1721.xml"/><Relationship Id="rId14" Type="http://schemas.openxmlformats.org/officeDocument/2006/relationships/slideLayout" Target="../slideLayouts/slideLayout1726.xml"/><Relationship Id="rId22" Type="http://schemas.openxmlformats.org/officeDocument/2006/relationships/image" Target="../media/image4.png"/></Relationships>
</file>

<file path=ppt/slideMasters/_rels/slideMaster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6.xml"/><Relationship Id="rId1" Type="http://schemas.openxmlformats.org/officeDocument/2006/relationships/slideLayout" Target="../slideLayouts/slideLayout1732.xml"/></Relationships>
</file>

<file path=ppt/slideMasters/_rels/slideMaster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7.xml"/><Relationship Id="rId1" Type="http://schemas.openxmlformats.org/officeDocument/2006/relationships/slideLayout" Target="../slideLayouts/slideLayout1733.xml"/></Relationships>
</file>

<file path=ppt/slideMasters/_rels/slideMaster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8.xml"/><Relationship Id="rId1" Type="http://schemas.openxmlformats.org/officeDocument/2006/relationships/slideLayout" Target="../slideLayouts/slideLayout1734.xml"/></Relationships>
</file>

<file path=ppt/slideMasters/_rels/slideMaster1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2.xml"/><Relationship Id="rId13" Type="http://schemas.openxmlformats.org/officeDocument/2006/relationships/slideLayout" Target="../slideLayouts/slideLayout1747.xml"/><Relationship Id="rId18" Type="http://schemas.openxmlformats.org/officeDocument/2006/relationships/slideLayout" Target="../slideLayouts/slideLayout1752.xml"/><Relationship Id="rId3" Type="http://schemas.openxmlformats.org/officeDocument/2006/relationships/slideLayout" Target="../slideLayouts/slideLayout173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741.xml"/><Relationship Id="rId12" Type="http://schemas.openxmlformats.org/officeDocument/2006/relationships/slideLayout" Target="../slideLayouts/slideLayout1746.xml"/><Relationship Id="rId17" Type="http://schemas.openxmlformats.org/officeDocument/2006/relationships/slideLayout" Target="../slideLayouts/slideLayout175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736.xml"/><Relationship Id="rId16" Type="http://schemas.openxmlformats.org/officeDocument/2006/relationships/slideLayout" Target="../slideLayouts/slideLayout1750.xml"/><Relationship Id="rId20" Type="http://schemas.openxmlformats.org/officeDocument/2006/relationships/theme" Target="../theme/theme179.xml"/><Relationship Id="rId1" Type="http://schemas.openxmlformats.org/officeDocument/2006/relationships/slideLayout" Target="../slideLayouts/slideLayout1735.xml"/><Relationship Id="rId6" Type="http://schemas.openxmlformats.org/officeDocument/2006/relationships/slideLayout" Target="../slideLayouts/slideLayout1740.xml"/><Relationship Id="rId11" Type="http://schemas.openxmlformats.org/officeDocument/2006/relationships/slideLayout" Target="../slideLayouts/slideLayout174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739.xml"/><Relationship Id="rId15" Type="http://schemas.openxmlformats.org/officeDocument/2006/relationships/slideLayout" Target="../slideLayouts/slideLayout174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44.xml"/><Relationship Id="rId19" Type="http://schemas.openxmlformats.org/officeDocument/2006/relationships/slideLayout" Target="../slideLayouts/slideLayout1753.xml"/><Relationship Id="rId4" Type="http://schemas.openxmlformats.org/officeDocument/2006/relationships/slideLayout" Target="../slideLayouts/slideLayout1738.xml"/><Relationship Id="rId9" Type="http://schemas.openxmlformats.org/officeDocument/2006/relationships/slideLayout" Target="../slideLayouts/slideLayout1743.xml"/><Relationship Id="rId14" Type="http://schemas.openxmlformats.org/officeDocument/2006/relationships/slideLayout" Target="../slideLayouts/slideLayout1748.xml"/><Relationship Id="rId22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8.xml"/></Relationships>
</file>

<file path=ppt/slideMasters/_rels/slideMaster1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1.xml"/><Relationship Id="rId13" Type="http://schemas.openxmlformats.org/officeDocument/2006/relationships/slideLayout" Target="../slideLayouts/slideLayout1766.xml"/><Relationship Id="rId18" Type="http://schemas.openxmlformats.org/officeDocument/2006/relationships/slideLayout" Target="../slideLayouts/slideLayout1771.xml"/><Relationship Id="rId3" Type="http://schemas.openxmlformats.org/officeDocument/2006/relationships/slideLayout" Target="../slideLayouts/slideLayout175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760.xml"/><Relationship Id="rId12" Type="http://schemas.openxmlformats.org/officeDocument/2006/relationships/slideLayout" Target="../slideLayouts/slideLayout1765.xml"/><Relationship Id="rId17" Type="http://schemas.openxmlformats.org/officeDocument/2006/relationships/slideLayout" Target="../slideLayouts/slideLayout177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755.xml"/><Relationship Id="rId16" Type="http://schemas.openxmlformats.org/officeDocument/2006/relationships/slideLayout" Target="../slideLayouts/slideLayout1769.xml"/><Relationship Id="rId20" Type="http://schemas.openxmlformats.org/officeDocument/2006/relationships/theme" Target="../theme/theme180.xml"/><Relationship Id="rId1" Type="http://schemas.openxmlformats.org/officeDocument/2006/relationships/slideLayout" Target="../slideLayouts/slideLayout1754.xml"/><Relationship Id="rId6" Type="http://schemas.openxmlformats.org/officeDocument/2006/relationships/slideLayout" Target="../slideLayouts/slideLayout1759.xml"/><Relationship Id="rId11" Type="http://schemas.openxmlformats.org/officeDocument/2006/relationships/slideLayout" Target="../slideLayouts/slideLayout176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758.xml"/><Relationship Id="rId15" Type="http://schemas.openxmlformats.org/officeDocument/2006/relationships/slideLayout" Target="../slideLayouts/slideLayout176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63.xml"/><Relationship Id="rId19" Type="http://schemas.openxmlformats.org/officeDocument/2006/relationships/slideLayout" Target="../slideLayouts/slideLayout1772.xml"/><Relationship Id="rId4" Type="http://schemas.openxmlformats.org/officeDocument/2006/relationships/slideLayout" Target="../slideLayouts/slideLayout1757.xml"/><Relationship Id="rId9" Type="http://schemas.openxmlformats.org/officeDocument/2006/relationships/slideLayout" Target="../slideLayouts/slideLayout1762.xml"/><Relationship Id="rId14" Type="http://schemas.openxmlformats.org/officeDocument/2006/relationships/slideLayout" Target="../slideLayouts/slideLayout1767.xml"/><Relationship Id="rId22" Type="http://schemas.openxmlformats.org/officeDocument/2006/relationships/image" Target="../media/image4.png"/></Relationships>
</file>

<file path=ppt/slideMasters/_rels/slideMaster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1.xml"/><Relationship Id="rId1" Type="http://schemas.openxmlformats.org/officeDocument/2006/relationships/slideLayout" Target="../slideLayouts/slideLayout1773.xml"/></Relationships>
</file>

<file path=ppt/slideMasters/_rels/slideMaster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82.xml"/></Relationships>
</file>

<file path=ppt/slideMasters/_rels/slideMaster1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76.xml"/><Relationship Id="rId7" Type="http://schemas.openxmlformats.org/officeDocument/2006/relationships/slideLayout" Target="../slideLayouts/slideLayout178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77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74.xml"/><Relationship Id="rId6" Type="http://schemas.openxmlformats.org/officeDocument/2006/relationships/slideLayout" Target="../slideLayouts/slideLayout1779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778.xml"/><Relationship Id="rId15" Type="http://schemas.openxmlformats.org/officeDocument/2006/relationships/image" Target="../media/image6.png"/><Relationship Id="rId10" Type="http://schemas.openxmlformats.org/officeDocument/2006/relationships/theme" Target="../theme/theme183.xml"/><Relationship Id="rId4" Type="http://schemas.openxmlformats.org/officeDocument/2006/relationships/slideLayout" Target="../slideLayouts/slideLayout1777.xml"/><Relationship Id="rId9" Type="http://schemas.openxmlformats.org/officeDocument/2006/relationships/slideLayout" Target="../slideLayouts/slideLayout1782.xml"/><Relationship Id="rId14" Type="http://schemas.openxmlformats.org/officeDocument/2006/relationships/image" Target="../media/image5.png"/></Relationships>
</file>

<file path=ppt/slideMasters/_rels/slideMaster1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0.xml"/><Relationship Id="rId13" Type="http://schemas.openxmlformats.org/officeDocument/2006/relationships/slideLayout" Target="../slideLayouts/slideLayout1795.xml"/><Relationship Id="rId18" Type="http://schemas.openxmlformats.org/officeDocument/2006/relationships/slideLayout" Target="../slideLayouts/slideLayout1800.xml"/><Relationship Id="rId3" Type="http://schemas.openxmlformats.org/officeDocument/2006/relationships/slideLayout" Target="../slideLayouts/slideLayout178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789.xml"/><Relationship Id="rId12" Type="http://schemas.openxmlformats.org/officeDocument/2006/relationships/slideLayout" Target="../slideLayouts/slideLayout1794.xml"/><Relationship Id="rId17" Type="http://schemas.openxmlformats.org/officeDocument/2006/relationships/slideLayout" Target="../slideLayouts/slideLayout179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784.xml"/><Relationship Id="rId16" Type="http://schemas.openxmlformats.org/officeDocument/2006/relationships/slideLayout" Target="../slideLayouts/slideLayout1798.xml"/><Relationship Id="rId20" Type="http://schemas.openxmlformats.org/officeDocument/2006/relationships/theme" Target="../theme/theme184.xml"/><Relationship Id="rId1" Type="http://schemas.openxmlformats.org/officeDocument/2006/relationships/slideLayout" Target="../slideLayouts/slideLayout1783.xml"/><Relationship Id="rId6" Type="http://schemas.openxmlformats.org/officeDocument/2006/relationships/slideLayout" Target="../slideLayouts/slideLayout1788.xml"/><Relationship Id="rId11" Type="http://schemas.openxmlformats.org/officeDocument/2006/relationships/slideLayout" Target="../slideLayouts/slideLayout179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787.xml"/><Relationship Id="rId15" Type="http://schemas.openxmlformats.org/officeDocument/2006/relationships/slideLayout" Target="../slideLayouts/slideLayout179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92.xml"/><Relationship Id="rId19" Type="http://schemas.openxmlformats.org/officeDocument/2006/relationships/slideLayout" Target="../slideLayouts/slideLayout1801.xml"/><Relationship Id="rId4" Type="http://schemas.openxmlformats.org/officeDocument/2006/relationships/slideLayout" Target="../slideLayouts/slideLayout1786.xml"/><Relationship Id="rId9" Type="http://schemas.openxmlformats.org/officeDocument/2006/relationships/slideLayout" Target="../slideLayouts/slideLayout1791.xml"/><Relationship Id="rId14" Type="http://schemas.openxmlformats.org/officeDocument/2006/relationships/slideLayout" Target="../slideLayouts/slideLayout1796.xml"/><Relationship Id="rId22" Type="http://schemas.openxmlformats.org/officeDocument/2006/relationships/image" Target="../media/image4.png"/></Relationships>
</file>

<file path=ppt/slideMasters/_rels/slideMaster1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9.xml"/><Relationship Id="rId13" Type="http://schemas.openxmlformats.org/officeDocument/2006/relationships/slideLayout" Target="../slideLayouts/slideLayout1814.xml"/><Relationship Id="rId18" Type="http://schemas.openxmlformats.org/officeDocument/2006/relationships/slideLayout" Target="../slideLayouts/slideLayout1819.xml"/><Relationship Id="rId3" Type="http://schemas.openxmlformats.org/officeDocument/2006/relationships/slideLayout" Target="../slideLayouts/slideLayout180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08.xml"/><Relationship Id="rId12" Type="http://schemas.openxmlformats.org/officeDocument/2006/relationships/slideLayout" Target="../slideLayouts/slideLayout1813.xml"/><Relationship Id="rId17" Type="http://schemas.openxmlformats.org/officeDocument/2006/relationships/slideLayout" Target="../slideLayouts/slideLayout181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803.xml"/><Relationship Id="rId16" Type="http://schemas.openxmlformats.org/officeDocument/2006/relationships/slideLayout" Target="../slideLayouts/slideLayout1817.xml"/><Relationship Id="rId20" Type="http://schemas.openxmlformats.org/officeDocument/2006/relationships/theme" Target="../theme/theme185.xml"/><Relationship Id="rId1" Type="http://schemas.openxmlformats.org/officeDocument/2006/relationships/slideLayout" Target="../slideLayouts/slideLayout1802.xml"/><Relationship Id="rId6" Type="http://schemas.openxmlformats.org/officeDocument/2006/relationships/slideLayout" Target="../slideLayouts/slideLayout1807.xml"/><Relationship Id="rId11" Type="http://schemas.openxmlformats.org/officeDocument/2006/relationships/slideLayout" Target="../slideLayouts/slideLayout181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806.xml"/><Relationship Id="rId15" Type="http://schemas.openxmlformats.org/officeDocument/2006/relationships/slideLayout" Target="../slideLayouts/slideLayout181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811.xml"/><Relationship Id="rId19" Type="http://schemas.openxmlformats.org/officeDocument/2006/relationships/slideLayout" Target="../slideLayouts/slideLayout1820.xml"/><Relationship Id="rId4" Type="http://schemas.openxmlformats.org/officeDocument/2006/relationships/slideLayout" Target="../slideLayouts/slideLayout1805.xml"/><Relationship Id="rId9" Type="http://schemas.openxmlformats.org/officeDocument/2006/relationships/slideLayout" Target="../slideLayouts/slideLayout1810.xml"/><Relationship Id="rId14" Type="http://schemas.openxmlformats.org/officeDocument/2006/relationships/slideLayout" Target="../slideLayouts/slideLayout1815.xml"/><Relationship Id="rId22" Type="http://schemas.openxmlformats.org/officeDocument/2006/relationships/image" Target="../media/image4.png"/></Relationships>
</file>

<file path=ppt/slideMasters/_rels/slideMaster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86.xml"/></Relationships>
</file>

<file path=ppt/slideMasters/_rels/slideMaster1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8.xml"/><Relationship Id="rId13" Type="http://schemas.openxmlformats.org/officeDocument/2006/relationships/slideLayout" Target="../slideLayouts/slideLayout1833.xml"/><Relationship Id="rId18" Type="http://schemas.openxmlformats.org/officeDocument/2006/relationships/slideLayout" Target="../slideLayouts/slideLayout1838.xml"/><Relationship Id="rId3" Type="http://schemas.openxmlformats.org/officeDocument/2006/relationships/slideLayout" Target="../slideLayouts/slideLayout18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27.xml"/><Relationship Id="rId12" Type="http://schemas.openxmlformats.org/officeDocument/2006/relationships/slideLayout" Target="../slideLayouts/slideLayout1832.xml"/><Relationship Id="rId17" Type="http://schemas.openxmlformats.org/officeDocument/2006/relationships/slideLayout" Target="../slideLayouts/slideLayout183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822.xml"/><Relationship Id="rId16" Type="http://schemas.openxmlformats.org/officeDocument/2006/relationships/slideLayout" Target="../slideLayouts/slideLayout1836.xml"/><Relationship Id="rId20" Type="http://schemas.openxmlformats.org/officeDocument/2006/relationships/theme" Target="../theme/theme187.xml"/><Relationship Id="rId1" Type="http://schemas.openxmlformats.org/officeDocument/2006/relationships/slideLayout" Target="../slideLayouts/slideLayout1821.xml"/><Relationship Id="rId6" Type="http://schemas.openxmlformats.org/officeDocument/2006/relationships/slideLayout" Target="../slideLayouts/slideLayout1826.xml"/><Relationship Id="rId11" Type="http://schemas.openxmlformats.org/officeDocument/2006/relationships/slideLayout" Target="../slideLayouts/slideLayout183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825.xml"/><Relationship Id="rId15" Type="http://schemas.openxmlformats.org/officeDocument/2006/relationships/slideLayout" Target="../slideLayouts/slideLayout183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830.xml"/><Relationship Id="rId19" Type="http://schemas.openxmlformats.org/officeDocument/2006/relationships/slideLayout" Target="../slideLayouts/slideLayout1839.xml"/><Relationship Id="rId4" Type="http://schemas.openxmlformats.org/officeDocument/2006/relationships/slideLayout" Target="../slideLayouts/slideLayout1824.xml"/><Relationship Id="rId9" Type="http://schemas.openxmlformats.org/officeDocument/2006/relationships/slideLayout" Target="../slideLayouts/slideLayout1829.xml"/><Relationship Id="rId14" Type="http://schemas.openxmlformats.org/officeDocument/2006/relationships/slideLayout" Target="../slideLayouts/slideLayout1834.xml"/><Relationship Id="rId22" Type="http://schemas.openxmlformats.org/officeDocument/2006/relationships/image" Target="../media/image4.png"/></Relationships>
</file>

<file path=ppt/slideMasters/_rels/slideMaster1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7.xml"/><Relationship Id="rId13" Type="http://schemas.openxmlformats.org/officeDocument/2006/relationships/slideLayout" Target="../slideLayouts/slideLayout1852.xml"/><Relationship Id="rId18" Type="http://schemas.openxmlformats.org/officeDocument/2006/relationships/slideLayout" Target="../slideLayouts/slideLayout1857.xml"/><Relationship Id="rId3" Type="http://schemas.openxmlformats.org/officeDocument/2006/relationships/slideLayout" Target="../slideLayouts/slideLayout184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46.xml"/><Relationship Id="rId12" Type="http://schemas.openxmlformats.org/officeDocument/2006/relationships/slideLayout" Target="../slideLayouts/slideLayout1851.xml"/><Relationship Id="rId17" Type="http://schemas.openxmlformats.org/officeDocument/2006/relationships/slideLayout" Target="../slideLayouts/slideLayout185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841.xml"/><Relationship Id="rId16" Type="http://schemas.openxmlformats.org/officeDocument/2006/relationships/slideLayout" Target="../slideLayouts/slideLayout1855.xml"/><Relationship Id="rId20" Type="http://schemas.openxmlformats.org/officeDocument/2006/relationships/theme" Target="../theme/theme188.xml"/><Relationship Id="rId1" Type="http://schemas.openxmlformats.org/officeDocument/2006/relationships/slideLayout" Target="../slideLayouts/slideLayout1840.xml"/><Relationship Id="rId6" Type="http://schemas.openxmlformats.org/officeDocument/2006/relationships/slideLayout" Target="../slideLayouts/slideLayout1845.xml"/><Relationship Id="rId11" Type="http://schemas.openxmlformats.org/officeDocument/2006/relationships/slideLayout" Target="../slideLayouts/slideLayout185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844.xml"/><Relationship Id="rId15" Type="http://schemas.openxmlformats.org/officeDocument/2006/relationships/slideLayout" Target="../slideLayouts/slideLayout185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849.xml"/><Relationship Id="rId19" Type="http://schemas.openxmlformats.org/officeDocument/2006/relationships/slideLayout" Target="../slideLayouts/slideLayout1858.xml"/><Relationship Id="rId4" Type="http://schemas.openxmlformats.org/officeDocument/2006/relationships/slideLayout" Target="../slideLayouts/slideLayout1843.xml"/><Relationship Id="rId9" Type="http://schemas.openxmlformats.org/officeDocument/2006/relationships/slideLayout" Target="../slideLayouts/slideLayout1848.xml"/><Relationship Id="rId14" Type="http://schemas.openxmlformats.org/officeDocument/2006/relationships/slideLayout" Target="../slideLayouts/slideLayout1853.xml"/><Relationship Id="rId22" Type="http://schemas.openxmlformats.org/officeDocument/2006/relationships/image" Target="../media/image4.png"/></Relationships>
</file>

<file path=ppt/slideMasters/_rels/slideMaster1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6.xml"/><Relationship Id="rId13" Type="http://schemas.openxmlformats.org/officeDocument/2006/relationships/slideLayout" Target="../slideLayouts/slideLayout1871.xml"/><Relationship Id="rId18" Type="http://schemas.openxmlformats.org/officeDocument/2006/relationships/slideLayout" Target="../slideLayouts/slideLayout1876.xml"/><Relationship Id="rId3" Type="http://schemas.openxmlformats.org/officeDocument/2006/relationships/slideLayout" Target="../slideLayouts/slideLayout186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65.xml"/><Relationship Id="rId12" Type="http://schemas.openxmlformats.org/officeDocument/2006/relationships/slideLayout" Target="../slideLayouts/slideLayout1870.xml"/><Relationship Id="rId17" Type="http://schemas.openxmlformats.org/officeDocument/2006/relationships/slideLayout" Target="../slideLayouts/slideLayout187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860.xml"/><Relationship Id="rId16" Type="http://schemas.openxmlformats.org/officeDocument/2006/relationships/slideLayout" Target="../slideLayouts/slideLayout1874.xml"/><Relationship Id="rId20" Type="http://schemas.openxmlformats.org/officeDocument/2006/relationships/theme" Target="../theme/theme189.xml"/><Relationship Id="rId1" Type="http://schemas.openxmlformats.org/officeDocument/2006/relationships/slideLayout" Target="../slideLayouts/slideLayout1859.xml"/><Relationship Id="rId6" Type="http://schemas.openxmlformats.org/officeDocument/2006/relationships/slideLayout" Target="../slideLayouts/slideLayout1864.xml"/><Relationship Id="rId11" Type="http://schemas.openxmlformats.org/officeDocument/2006/relationships/slideLayout" Target="../slideLayouts/slideLayout186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863.xml"/><Relationship Id="rId15" Type="http://schemas.openxmlformats.org/officeDocument/2006/relationships/slideLayout" Target="../slideLayouts/slideLayout187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868.xml"/><Relationship Id="rId19" Type="http://schemas.openxmlformats.org/officeDocument/2006/relationships/slideLayout" Target="../slideLayouts/slideLayout1877.xml"/><Relationship Id="rId4" Type="http://schemas.openxmlformats.org/officeDocument/2006/relationships/slideLayout" Target="../slideLayouts/slideLayout1862.xml"/><Relationship Id="rId9" Type="http://schemas.openxmlformats.org/officeDocument/2006/relationships/slideLayout" Target="../slideLayouts/slideLayout1867.xml"/><Relationship Id="rId14" Type="http://schemas.openxmlformats.org/officeDocument/2006/relationships/slideLayout" Target="../slideLayouts/slideLayout1872.xml"/><Relationship Id="rId22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2.xml"/></Relationships>
</file>

<file path=ppt/slideMasters/_rels/slideMaster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0.xml"/><Relationship Id="rId1" Type="http://schemas.openxmlformats.org/officeDocument/2006/relationships/slideLayout" Target="../slideLayouts/slideLayout1878.xml"/></Relationships>
</file>

<file path=ppt/slideMasters/_rels/slideMaster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91.xml"/></Relationships>
</file>

<file path=ppt/slideMasters/_rels/slideMaster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2.xml"/><Relationship Id="rId1" Type="http://schemas.openxmlformats.org/officeDocument/2006/relationships/slideLayout" Target="../slideLayouts/slideLayout1879.xml"/></Relationships>
</file>

<file path=ppt/slideMasters/_rels/slideMaster1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7.xml"/><Relationship Id="rId13" Type="http://schemas.openxmlformats.org/officeDocument/2006/relationships/slideLayout" Target="../slideLayouts/slideLayout1892.xml"/><Relationship Id="rId18" Type="http://schemas.openxmlformats.org/officeDocument/2006/relationships/slideLayout" Target="../slideLayouts/slideLayout1897.xml"/><Relationship Id="rId3" Type="http://schemas.openxmlformats.org/officeDocument/2006/relationships/slideLayout" Target="../slideLayouts/slideLayout188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86.xml"/><Relationship Id="rId12" Type="http://schemas.openxmlformats.org/officeDocument/2006/relationships/slideLayout" Target="../slideLayouts/slideLayout1891.xml"/><Relationship Id="rId17" Type="http://schemas.openxmlformats.org/officeDocument/2006/relationships/slideLayout" Target="../slideLayouts/slideLayout189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881.xml"/><Relationship Id="rId16" Type="http://schemas.openxmlformats.org/officeDocument/2006/relationships/slideLayout" Target="../slideLayouts/slideLayout1895.xml"/><Relationship Id="rId20" Type="http://schemas.openxmlformats.org/officeDocument/2006/relationships/theme" Target="../theme/theme193.xml"/><Relationship Id="rId1" Type="http://schemas.openxmlformats.org/officeDocument/2006/relationships/slideLayout" Target="../slideLayouts/slideLayout1880.xml"/><Relationship Id="rId6" Type="http://schemas.openxmlformats.org/officeDocument/2006/relationships/slideLayout" Target="../slideLayouts/slideLayout1885.xml"/><Relationship Id="rId11" Type="http://schemas.openxmlformats.org/officeDocument/2006/relationships/slideLayout" Target="../slideLayouts/slideLayout189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884.xml"/><Relationship Id="rId15" Type="http://schemas.openxmlformats.org/officeDocument/2006/relationships/slideLayout" Target="../slideLayouts/slideLayout189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889.xml"/><Relationship Id="rId19" Type="http://schemas.openxmlformats.org/officeDocument/2006/relationships/slideLayout" Target="../slideLayouts/slideLayout1898.xml"/><Relationship Id="rId4" Type="http://schemas.openxmlformats.org/officeDocument/2006/relationships/slideLayout" Target="../slideLayouts/slideLayout1883.xml"/><Relationship Id="rId9" Type="http://schemas.openxmlformats.org/officeDocument/2006/relationships/slideLayout" Target="../slideLayouts/slideLayout1888.xml"/><Relationship Id="rId14" Type="http://schemas.openxmlformats.org/officeDocument/2006/relationships/slideLayout" Target="../slideLayouts/slideLayout1893.xml"/><Relationship Id="rId22" Type="http://schemas.openxmlformats.org/officeDocument/2006/relationships/image" Target="../media/image4.png"/></Relationships>
</file>

<file path=ppt/slideMasters/_rels/slideMaster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94.xml"/></Relationships>
</file>

<file path=ppt/slideMasters/_rels/slideMaster1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6.xml"/><Relationship Id="rId13" Type="http://schemas.openxmlformats.org/officeDocument/2006/relationships/slideLayout" Target="../slideLayouts/slideLayout1911.xml"/><Relationship Id="rId18" Type="http://schemas.openxmlformats.org/officeDocument/2006/relationships/slideLayout" Target="../slideLayouts/slideLayout1916.xml"/><Relationship Id="rId3" Type="http://schemas.openxmlformats.org/officeDocument/2006/relationships/slideLayout" Target="../slideLayouts/slideLayout190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05.xml"/><Relationship Id="rId12" Type="http://schemas.openxmlformats.org/officeDocument/2006/relationships/slideLayout" Target="../slideLayouts/slideLayout1910.xml"/><Relationship Id="rId17" Type="http://schemas.openxmlformats.org/officeDocument/2006/relationships/slideLayout" Target="../slideLayouts/slideLayout191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900.xml"/><Relationship Id="rId16" Type="http://schemas.openxmlformats.org/officeDocument/2006/relationships/slideLayout" Target="../slideLayouts/slideLayout1914.xml"/><Relationship Id="rId20" Type="http://schemas.openxmlformats.org/officeDocument/2006/relationships/theme" Target="../theme/theme195.xml"/><Relationship Id="rId1" Type="http://schemas.openxmlformats.org/officeDocument/2006/relationships/slideLayout" Target="../slideLayouts/slideLayout1899.xml"/><Relationship Id="rId6" Type="http://schemas.openxmlformats.org/officeDocument/2006/relationships/slideLayout" Target="../slideLayouts/slideLayout1904.xml"/><Relationship Id="rId11" Type="http://schemas.openxmlformats.org/officeDocument/2006/relationships/slideLayout" Target="../slideLayouts/slideLayout190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903.xml"/><Relationship Id="rId15" Type="http://schemas.openxmlformats.org/officeDocument/2006/relationships/slideLayout" Target="../slideLayouts/slideLayout191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08.xml"/><Relationship Id="rId19" Type="http://schemas.openxmlformats.org/officeDocument/2006/relationships/slideLayout" Target="../slideLayouts/slideLayout1917.xml"/><Relationship Id="rId4" Type="http://schemas.openxmlformats.org/officeDocument/2006/relationships/slideLayout" Target="../slideLayouts/slideLayout1902.xml"/><Relationship Id="rId9" Type="http://schemas.openxmlformats.org/officeDocument/2006/relationships/slideLayout" Target="../slideLayouts/slideLayout1907.xml"/><Relationship Id="rId14" Type="http://schemas.openxmlformats.org/officeDocument/2006/relationships/slideLayout" Target="../slideLayouts/slideLayout1912.xml"/><Relationship Id="rId22" Type="http://schemas.openxmlformats.org/officeDocument/2006/relationships/image" Target="../media/image4.png"/></Relationships>
</file>

<file path=ppt/slideMasters/_rels/slideMaster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96.xml"/></Relationships>
</file>

<file path=ppt/slideMasters/_rels/slideMaster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7.xml"/><Relationship Id="rId1" Type="http://schemas.openxmlformats.org/officeDocument/2006/relationships/slideLayout" Target="../slideLayouts/slideLayout1918.xml"/></Relationships>
</file>

<file path=ppt/slideMasters/_rels/slideMaster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98.xml"/></Relationships>
</file>

<file path=ppt/slideMasters/_rels/slideMaster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9.xml"/><Relationship Id="rId1" Type="http://schemas.openxmlformats.org/officeDocument/2006/relationships/slideLayout" Target="../slideLayouts/slideLayout19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0.xml"/></Relationships>
</file>

<file path=ppt/slideMasters/_rels/slideMaster2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7.xml"/><Relationship Id="rId13" Type="http://schemas.openxmlformats.org/officeDocument/2006/relationships/slideLayout" Target="../slideLayouts/slideLayout1932.xml"/><Relationship Id="rId18" Type="http://schemas.openxmlformats.org/officeDocument/2006/relationships/slideLayout" Target="../slideLayouts/slideLayout1937.xml"/><Relationship Id="rId3" Type="http://schemas.openxmlformats.org/officeDocument/2006/relationships/slideLayout" Target="../slideLayouts/slideLayout192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26.xml"/><Relationship Id="rId12" Type="http://schemas.openxmlformats.org/officeDocument/2006/relationships/slideLayout" Target="../slideLayouts/slideLayout1931.xml"/><Relationship Id="rId17" Type="http://schemas.openxmlformats.org/officeDocument/2006/relationships/slideLayout" Target="../slideLayouts/slideLayout193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921.xml"/><Relationship Id="rId16" Type="http://schemas.openxmlformats.org/officeDocument/2006/relationships/slideLayout" Target="../slideLayouts/slideLayout1935.xml"/><Relationship Id="rId20" Type="http://schemas.openxmlformats.org/officeDocument/2006/relationships/theme" Target="../theme/theme200.xml"/><Relationship Id="rId1" Type="http://schemas.openxmlformats.org/officeDocument/2006/relationships/slideLayout" Target="../slideLayouts/slideLayout1920.xml"/><Relationship Id="rId6" Type="http://schemas.openxmlformats.org/officeDocument/2006/relationships/slideLayout" Target="../slideLayouts/slideLayout1925.xml"/><Relationship Id="rId11" Type="http://schemas.openxmlformats.org/officeDocument/2006/relationships/slideLayout" Target="../slideLayouts/slideLayout193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924.xml"/><Relationship Id="rId15" Type="http://schemas.openxmlformats.org/officeDocument/2006/relationships/slideLayout" Target="../slideLayouts/slideLayout193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29.xml"/><Relationship Id="rId19" Type="http://schemas.openxmlformats.org/officeDocument/2006/relationships/slideLayout" Target="../slideLayouts/slideLayout1938.xml"/><Relationship Id="rId4" Type="http://schemas.openxmlformats.org/officeDocument/2006/relationships/slideLayout" Target="../slideLayouts/slideLayout1923.xml"/><Relationship Id="rId9" Type="http://schemas.openxmlformats.org/officeDocument/2006/relationships/slideLayout" Target="../slideLayouts/slideLayout1928.xml"/><Relationship Id="rId14" Type="http://schemas.openxmlformats.org/officeDocument/2006/relationships/slideLayout" Target="../slideLayouts/slideLayout1933.xml"/><Relationship Id="rId22" Type="http://schemas.openxmlformats.org/officeDocument/2006/relationships/image" Target="../media/image4.png"/></Relationships>
</file>

<file path=ppt/slideMasters/_rels/slideMaster2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6.xml"/><Relationship Id="rId13" Type="http://schemas.openxmlformats.org/officeDocument/2006/relationships/slideLayout" Target="../slideLayouts/slideLayout1951.xml"/><Relationship Id="rId18" Type="http://schemas.openxmlformats.org/officeDocument/2006/relationships/slideLayout" Target="../slideLayouts/slideLayout1956.xml"/><Relationship Id="rId3" Type="http://schemas.openxmlformats.org/officeDocument/2006/relationships/slideLayout" Target="../slideLayouts/slideLayout194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45.xml"/><Relationship Id="rId12" Type="http://schemas.openxmlformats.org/officeDocument/2006/relationships/slideLayout" Target="../slideLayouts/slideLayout1950.xml"/><Relationship Id="rId17" Type="http://schemas.openxmlformats.org/officeDocument/2006/relationships/slideLayout" Target="../slideLayouts/slideLayout195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940.xml"/><Relationship Id="rId16" Type="http://schemas.openxmlformats.org/officeDocument/2006/relationships/slideLayout" Target="../slideLayouts/slideLayout1954.xml"/><Relationship Id="rId20" Type="http://schemas.openxmlformats.org/officeDocument/2006/relationships/theme" Target="../theme/theme201.xml"/><Relationship Id="rId1" Type="http://schemas.openxmlformats.org/officeDocument/2006/relationships/slideLayout" Target="../slideLayouts/slideLayout1939.xml"/><Relationship Id="rId6" Type="http://schemas.openxmlformats.org/officeDocument/2006/relationships/slideLayout" Target="../slideLayouts/slideLayout1944.xml"/><Relationship Id="rId11" Type="http://schemas.openxmlformats.org/officeDocument/2006/relationships/slideLayout" Target="../slideLayouts/slideLayout194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943.xml"/><Relationship Id="rId15" Type="http://schemas.openxmlformats.org/officeDocument/2006/relationships/slideLayout" Target="../slideLayouts/slideLayout195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48.xml"/><Relationship Id="rId19" Type="http://schemas.openxmlformats.org/officeDocument/2006/relationships/slideLayout" Target="../slideLayouts/slideLayout1957.xml"/><Relationship Id="rId4" Type="http://schemas.openxmlformats.org/officeDocument/2006/relationships/slideLayout" Target="../slideLayouts/slideLayout1942.xml"/><Relationship Id="rId9" Type="http://schemas.openxmlformats.org/officeDocument/2006/relationships/slideLayout" Target="../slideLayouts/slideLayout1947.xml"/><Relationship Id="rId14" Type="http://schemas.openxmlformats.org/officeDocument/2006/relationships/slideLayout" Target="../slideLayouts/slideLayout1952.xml"/><Relationship Id="rId22" Type="http://schemas.openxmlformats.org/officeDocument/2006/relationships/image" Target="../media/image4.png"/></Relationships>
</file>

<file path=ppt/slideMasters/_rels/slideMaster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2.xml"/><Relationship Id="rId1" Type="http://schemas.openxmlformats.org/officeDocument/2006/relationships/slideLayout" Target="../slideLayouts/slideLayout1958.xml"/></Relationships>
</file>

<file path=ppt/slideMasters/_rels/slideMaster2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6.xml"/><Relationship Id="rId13" Type="http://schemas.openxmlformats.org/officeDocument/2006/relationships/slideLayout" Target="../slideLayouts/slideLayout1971.xml"/><Relationship Id="rId18" Type="http://schemas.openxmlformats.org/officeDocument/2006/relationships/slideLayout" Target="../slideLayouts/slideLayout1976.xml"/><Relationship Id="rId3" Type="http://schemas.openxmlformats.org/officeDocument/2006/relationships/slideLayout" Target="../slideLayouts/slideLayout196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65.xml"/><Relationship Id="rId12" Type="http://schemas.openxmlformats.org/officeDocument/2006/relationships/slideLayout" Target="../slideLayouts/slideLayout1970.xml"/><Relationship Id="rId17" Type="http://schemas.openxmlformats.org/officeDocument/2006/relationships/slideLayout" Target="../slideLayouts/slideLayout197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960.xml"/><Relationship Id="rId16" Type="http://schemas.openxmlformats.org/officeDocument/2006/relationships/slideLayout" Target="../slideLayouts/slideLayout1974.xml"/><Relationship Id="rId20" Type="http://schemas.openxmlformats.org/officeDocument/2006/relationships/theme" Target="../theme/theme203.xml"/><Relationship Id="rId1" Type="http://schemas.openxmlformats.org/officeDocument/2006/relationships/slideLayout" Target="../slideLayouts/slideLayout1959.xml"/><Relationship Id="rId6" Type="http://schemas.openxmlformats.org/officeDocument/2006/relationships/slideLayout" Target="../slideLayouts/slideLayout1964.xml"/><Relationship Id="rId11" Type="http://schemas.openxmlformats.org/officeDocument/2006/relationships/slideLayout" Target="../slideLayouts/slideLayout196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963.xml"/><Relationship Id="rId15" Type="http://schemas.openxmlformats.org/officeDocument/2006/relationships/slideLayout" Target="../slideLayouts/slideLayout197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68.xml"/><Relationship Id="rId19" Type="http://schemas.openxmlformats.org/officeDocument/2006/relationships/slideLayout" Target="../slideLayouts/slideLayout1977.xml"/><Relationship Id="rId4" Type="http://schemas.openxmlformats.org/officeDocument/2006/relationships/slideLayout" Target="../slideLayouts/slideLayout1962.xml"/><Relationship Id="rId9" Type="http://schemas.openxmlformats.org/officeDocument/2006/relationships/slideLayout" Target="../slideLayouts/slideLayout1967.xml"/><Relationship Id="rId14" Type="http://schemas.openxmlformats.org/officeDocument/2006/relationships/slideLayout" Target="../slideLayouts/slideLayout1972.xml"/><Relationship Id="rId22" Type="http://schemas.openxmlformats.org/officeDocument/2006/relationships/image" Target="../media/image4.png"/></Relationships>
</file>

<file path=ppt/slideMasters/_rels/slideMaster2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5.xml"/><Relationship Id="rId13" Type="http://schemas.openxmlformats.org/officeDocument/2006/relationships/slideLayout" Target="../slideLayouts/slideLayout1990.xml"/><Relationship Id="rId18" Type="http://schemas.openxmlformats.org/officeDocument/2006/relationships/slideLayout" Target="../slideLayouts/slideLayout1995.xml"/><Relationship Id="rId3" Type="http://schemas.openxmlformats.org/officeDocument/2006/relationships/slideLayout" Target="../slideLayouts/slideLayout198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84.xml"/><Relationship Id="rId12" Type="http://schemas.openxmlformats.org/officeDocument/2006/relationships/slideLayout" Target="../slideLayouts/slideLayout1989.xml"/><Relationship Id="rId17" Type="http://schemas.openxmlformats.org/officeDocument/2006/relationships/slideLayout" Target="../slideLayouts/slideLayout1994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979.xml"/><Relationship Id="rId16" Type="http://schemas.openxmlformats.org/officeDocument/2006/relationships/slideLayout" Target="../slideLayouts/slideLayout1993.xml"/><Relationship Id="rId20" Type="http://schemas.openxmlformats.org/officeDocument/2006/relationships/theme" Target="../theme/theme204.xml"/><Relationship Id="rId1" Type="http://schemas.openxmlformats.org/officeDocument/2006/relationships/slideLayout" Target="../slideLayouts/slideLayout1978.xml"/><Relationship Id="rId6" Type="http://schemas.openxmlformats.org/officeDocument/2006/relationships/slideLayout" Target="../slideLayouts/slideLayout1983.xml"/><Relationship Id="rId11" Type="http://schemas.openxmlformats.org/officeDocument/2006/relationships/slideLayout" Target="../slideLayouts/slideLayout1988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982.xml"/><Relationship Id="rId15" Type="http://schemas.openxmlformats.org/officeDocument/2006/relationships/slideLayout" Target="../slideLayouts/slideLayout199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87.xml"/><Relationship Id="rId19" Type="http://schemas.openxmlformats.org/officeDocument/2006/relationships/slideLayout" Target="../slideLayouts/slideLayout1996.xml"/><Relationship Id="rId4" Type="http://schemas.openxmlformats.org/officeDocument/2006/relationships/slideLayout" Target="../slideLayouts/slideLayout1981.xml"/><Relationship Id="rId9" Type="http://schemas.openxmlformats.org/officeDocument/2006/relationships/slideLayout" Target="../slideLayouts/slideLayout1986.xml"/><Relationship Id="rId14" Type="http://schemas.openxmlformats.org/officeDocument/2006/relationships/slideLayout" Target="../slideLayouts/slideLayout1991.xml"/><Relationship Id="rId22" Type="http://schemas.openxmlformats.org/officeDocument/2006/relationships/image" Target="../media/image4.png"/></Relationships>
</file>

<file path=ppt/slideMasters/_rels/slideMaster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5.xml"/><Relationship Id="rId1" Type="http://schemas.openxmlformats.org/officeDocument/2006/relationships/slideLayout" Target="../slideLayouts/slideLayout1997.xml"/></Relationships>
</file>

<file path=ppt/slideMasters/_rels/slideMaster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6.xml"/><Relationship Id="rId1" Type="http://schemas.openxmlformats.org/officeDocument/2006/relationships/slideLayout" Target="../slideLayouts/slideLayout1998.xml"/></Relationships>
</file>

<file path=ppt/slideMasters/_rels/slideMaster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7.xml"/><Relationship Id="rId1" Type="http://schemas.openxmlformats.org/officeDocument/2006/relationships/slideLayout" Target="../slideLayouts/slideLayout1999.xml"/></Relationships>
</file>

<file path=ppt/slideMasters/_rels/slideMaster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0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01.xml"/><Relationship Id="rId1" Type="http://schemas.openxmlformats.org/officeDocument/2006/relationships/slideLayout" Target="../slideLayouts/slideLayout2000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20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03.xml"/><Relationship Id="rId9" Type="http://schemas.openxmlformats.org/officeDocument/2006/relationships/image" Target="../media/image5.png"/></Relationships>
</file>

<file path=ppt/slideMasters/_rels/slideMaster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0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10.xml"/><Relationship Id="rId1" Type="http://schemas.openxmlformats.org/officeDocument/2006/relationships/slideLayout" Target="../slideLayouts/slideLayout2004.xml"/></Relationships>
</file>

<file path=ppt/slideMasters/_rels/slideMaster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11.xml"/></Relationships>
</file>

<file path=ppt/slideMasters/_rels/slideMaster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0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06.xml"/><Relationship Id="rId1" Type="http://schemas.openxmlformats.org/officeDocument/2006/relationships/slideLayout" Target="../slideLayouts/slideLayout200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21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08.xml"/><Relationship Id="rId9" Type="http://schemas.openxmlformats.org/officeDocument/2006/relationships/image" Target="../media/image5.png"/></Relationships>
</file>

<file path=ppt/slideMasters/_rels/slideMaster2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3.xml"/><Relationship Id="rId2" Type="http://schemas.openxmlformats.org/officeDocument/2006/relationships/slideLayout" Target="../slideLayouts/slideLayout2010.xml"/><Relationship Id="rId1" Type="http://schemas.openxmlformats.org/officeDocument/2006/relationships/slideLayout" Target="../slideLayouts/slideLayout2009.xml"/><Relationship Id="rId4" Type="http://schemas.openxmlformats.org/officeDocument/2006/relationships/image" Target="../media/image1.png"/></Relationships>
</file>

<file path=ppt/slideMasters/_rels/slideMaster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14.xml"/></Relationships>
</file>

<file path=ppt/slideMasters/_rels/slideMaster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12.xml"/><Relationship Id="rId1" Type="http://schemas.openxmlformats.org/officeDocument/2006/relationships/slideLayout" Target="../slideLayouts/slideLayout201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21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14.xml"/><Relationship Id="rId9" Type="http://schemas.openxmlformats.org/officeDocument/2006/relationships/image" Target="../media/image5.png"/></Relationships>
</file>

<file path=ppt/slideMasters/_rels/slideMaster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16.xml"/><Relationship Id="rId1" Type="http://schemas.openxmlformats.org/officeDocument/2006/relationships/slideLayout" Target="../slideLayouts/slideLayout2015.xml"/></Relationships>
</file>

<file path=ppt/slideMasters/_rels/slideMaster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18.xml"/><Relationship Id="rId7" Type="http://schemas.openxmlformats.org/officeDocument/2006/relationships/theme" Target="../theme/theme21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017.xml"/><Relationship Id="rId1" Type="http://schemas.openxmlformats.org/officeDocument/2006/relationships/slideLayout" Target="../slideLayouts/slideLayout2016.xml"/><Relationship Id="rId6" Type="http://schemas.openxmlformats.org/officeDocument/2006/relationships/slideLayout" Target="../slideLayouts/slideLayout202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02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019.xml"/><Relationship Id="rId9" Type="http://schemas.openxmlformats.org/officeDocument/2006/relationships/image" Target="../media/image3.png"/></Relationships>
</file>

<file path=ppt/slideMasters/_rels/slideMaster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18.xml"/></Relationships>
</file>

<file path=ppt/slideMasters/_rels/slideMaster2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9.xml"/><Relationship Id="rId13" Type="http://schemas.openxmlformats.org/officeDocument/2006/relationships/slideLayout" Target="../slideLayouts/slideLayout2034.xml"/><Relationship Id="rId18" Type="http://schemas.openxmlformats.org/officeDocument/2006/relationships/slideLayout" Target="../slideLayouts/slideLayout2039.xml"/><Relationship Id="rId3" Type="http://schemas.openxmlformats.org/officeDocument/2006/relationships/slideLayout" Target="../slideLayouts/slideLayout202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028.xml"/><Relationship Id="rId12" Type="http://schemas.openxmlformats.org/officeDocument/2006/relationships/slideLayout" Target="../slideLayouts/slideLayout2033.xml"/><Relationship Id="rId17" Type="http://schemas.openxmlformats.org/officeDocument/2006/relationships/slideLayout" Target="../slideLayouts/slideLayout203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2023.xml"/><Relationship Id="rId16" Type="http://schemas.openxmlformats.org/officeDocument/2006/relationships/slideLayout" Target="../slideLayouts/slideLayout2037.xml"/><Relationship Id="rId20" Type="http://schemas.openxmlformats.org/officeDocument/2006/relationships/theme" Target="../theme/theme219.xml"/><Relationship Id="rId1" Type="http://schemas.openxmlformats.org/officeDocument/2006/relationships/slideLayout" Target="../slideLayouts/slideLayout2022.xml"/><Relationship Id="rId6" Type="http://schemas.openxmlformats.org/officeDocument/2006/relationships/slideLayout" Target="../slideLayouts/slideLayout2027.xml"/><Relationship Id="rId11" Type="http://schemas.openxmlformats.org/officeDocument/2006/relationships/slideLayout" Target="../slideLayouts/slideLayout203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2026.xml"/><Relationship Id="rId15" Type="http://schemas.openxmlformats.org/officeDocument/2006/relationships/slideLayout" Target="../slideLayouts/slideLayout203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031.xml"/><Relationship Id="rId19" Type="http://schemas.openxmlformats.org/officeDocument/2006/relationships/slideLayout" Target="../slideLayouts/slideLayout2040.xml"/><Relationship Id="rId4" Type="http://schemas.openxmlformats.org/officeDocument/2006/relationships/slideLayout" Target="../slideLayouts/slideLayout2025.xml"/><Relationship Id="rId9" Type="http://schemas.openxmlformats.org/officeDocument/2006/relationships/slideLayout" Target="../slideLayouts/slideLayout2030.xml"/><Relationship Id="rId14" Type="http://schemas.openxmlformats.org/officeDocument/2006/relationships/slideLayout" Target="../slideLayouts/slideLayout2035.xml"/><Relationship Id="rId22" Type="http://schemas.openxmlformats.org/officeDocument/2006/relationships/image" Target="../media/image4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0.xml"/><Relationship Id="rId1" Type="http://schemas.openxmlformats.org/officeDocument/2006/relationships/slideLayout" Target="../slideLayouts/slideLayout2041.xml"/></Relationships>
</file>

<file path=ppt/slideMasters/_rels/slideMaster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4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43.xml"/><Relationship Id="rId1" Type="http://schemas.openxmlformats.org/officeDocument/2006/relationships/slideLayout" Target="../slideLayouts/slideLayout204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22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45.xml"/><Relationship Id="rId9" Type="http://schemas.openxmlformats.org/officeDocument/2006/relationships/image" Target="../media/image5.png"/></Relationships>
</file>

<file path=ppt/slideMasters/_rels/slideMaster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2.xml"/><Relationship Id="rId1" Type="http://schemas.openxmlformats.org/officeDocument/2006/relationships/slideLayout" Target="../slideLayouts/slideLayout204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heme" Target="../theme/theme2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.pn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heme" Target="../theme/theme2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2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theme" Target="../theme/theme2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g"/><Relationship Id="rId9" Type="http://schemas.openxmlformats.org/officeDocument/2006/relationships/image" Target="../media/image7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theme" Target="../theme/theme30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31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3.png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66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67.xml"/></Relationships>
</file>

<file path=ppt/slideMasters/_rels/slideMaster3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image" Target="../media/image6.pn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theme" Target="../theme/theme34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image" Target="../media/image3.png"/><Relationship Id="rId8" Type="http://schemas.openxmlformats.org/officeDocument/2006/relationships/slideLayout" Target="../slideLayouts/slideLayout75.xml"/></Relationships>
</file>

<file path=ppt/slideMasters/_rels/slideMaster3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image" Target="../media/image7.png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theme" Target="../theme/theme35.xml"/><Relationship Id="rId30" Type="http://schemas.openxmlformats.org/officeDocument/2006/relationships/image" Target="../media/image4.png"/><Relationship Id="rId8" Type="http://schemas.openxmlformats.org/officeDocument/2006/relationships/slideLayout" Target="../slideLayouts/slideLayout10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theme" Target="../theme/theme3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image" Target="../media/image18.png"/><Relationship Id="rId30" Type="http://schemas.openxmlformats.org/officeDocument/2006/relationships/image" Target="../media/image5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theme" Target="../theme/theme37.xml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image" Target="../media/image18.png"/><Relationship Id="rId30" Type="http://schemas.openxmlformats.org/officeDocument/2006/relationships/image" Target="../media/image5.pn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171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1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heme" Target="../theme/them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g"/><Relationship Id="rId9" Type="http://schemas.openxmlformats.org/officeDocument/2006/relationships/image" Target="../media/image7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173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174.xml"/></Relationships>
</file>

<file path=ppt/slideMasters/_rels/slideMaster4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theme" Target="../theme/theme42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182.xml"/></Relationships>
</file>

<file path=ppt/slideMasters/_rels/slideMaster4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24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theme" Target="../theme/theme43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211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1.png"/></Relationships>
</file>

<file path=ppt/slideMasters/_rels/slideMaster4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55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29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slideLayout" Target="../slideLayouts/slideLayout262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Relationship Id="rId30" Type="http://schemas.openxmlformats.org/officeDocument/2006/relationships/theme" Target="../theme/theme45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242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18" Type="http://schemas.openxmlformats.org/officeDocument/2006/relationships/slideLayout" Target="../slideLayouts/slideLayout281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66.xml"/><Relationship Id="rId21" Type="http://schemas.openxmlformats.org/officeDocument/2006/relationships/theme" Target="../theme/theme4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17" Type="http://schemas.openxmlformats.org/officeDocument/2006/relationships/slideLayout" Target="../slideLayouts/slideLayout280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65.xml"/><Relationship Id="rId16" Type="http://schemas.openxmlformats.org/officeDocument/2006/relationships/slideLayout" Target="../slideLayouts/slideLayout279.xml"/><Relationship Id="rId20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73.xml"/><Relationship Id="rId19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Relationship Id="rId22" Type="http://schemas.openxmlformats.org/officeDocument/2006/relationships/image" Target="../media/image3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18" Type="http://schemas.openxmlformats.org/officeDocument/2006/relationships/slideLayout" Target="../slideLayouts/slideLayout301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86.xml"/><Relationship Id="rId21" Type="http://schemas.openxmlformats.org/officeDocument/2006/relationships/theme" Target="../theme/theme47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20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93.xml"/><Relationship Id="rId19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Relationship Id="rId22" Type="http://schemas.openxmlformats.org/officeDocument/2006/relationships/image" Target="../media/image3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slideLayout" Target="../slideLayouts/slideLayout321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06.xml"/><Relationship Id="rId21" Type="http://schemas.openxmlformats.org/officeDocument/2006/relationships/theme" Target="../theme/theme48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slideLayout" Target="../slideLayouts/slideLayout320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20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313.xml"/><Relationship Id="rId19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Relationship Id="rId22" Type="http://schemas.openxmlformats.org/officeDocument/2006/relationships/image" Target="../media/image3.png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3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327.xml"/><Relationship Id="rId21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theme" Target="../theme/theme50.xml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344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351.xml"/><Relationship Id="rId21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5" Type="http://schemas.openxmlformats.org/officeDocument/2006/relationships/theme" Target="../theme/theme51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0" Type="http://schemas.openxmlformats.org/officeDocument/2006/relationships/slideLayout" Target="../slideLayouts/slideLayout368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24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23" Type="http://schemas.openxmlformats.org/officeDocument/2006/relationships/slideLayout" Target="../slideLayouts/slideLayout371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67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370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373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374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37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slideLayout" Target="../slideLayouts/slideLayout388.xml"/><Relationship Id="rId1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7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87.xml"/><Relationship Id="rId17" Type="http://schemas.openxmlformats.org/officeDocument/2006/relationships/slideLayout" Target="../slideLayouts/slideLayout392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377.xml"/><Relationship Id="rId16" Type="http://schemas.openxmlformats.org/officeDocument/2006/relationships/slideLayout" Target="../slideLayouts/slideLayout391.xml"/><Relationship Id="rId20" Type="http://schemas.openxmlformats.org/officeDocument/2006/relationships/theme" Target="../theme/theme56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380.xml"/><Relationship Id="rId15" Type="http://schemas.openxmlformats.org/officeDocument/2006/relationships/slideLayout" Target="../slideLayouts/slideLayout39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Relationship Id="rId14" Type="http://schemas.openxmlformats.org/officeDocument/2006/relationships/slideLayout" Target="../slideLayouts/slideLayout389.xml"/><Relationship Id="rId22" Type="http://schemas.openxmlformats.org/officeDocument/2006/relationships/image" Target="../media/image4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13" Type="http://schemas.openxmlformats.org/officeDocument/2006/relationships/slideLayout" Target="../slideLayouts/slideLayout407.xml"/><Relationship Id="rId1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39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6.xml"/><Relationship Id="rId17" Type="http://schemas.openxmlformats.org/officeDocument/2006/relationships/slideLayout" Target="../slideLayouts/slideLayout411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396.xml"/><Relationship Id="rId16" Type="http://schemas.openxmlformats.org/officeDocument/2006/relationships/slideLayout" Target="../slideLayouts/slideLayout410.xml"/><Relationship Id="rId20" Type="http://schemas.openxmlformats.org/officeDocument/2006/relationships/theme" Target="../theme/theme57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04.xml"/><Relationship Id="rId19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8.xml"/><Relationship Id="rId22" Type="http://schemas.openxmlformats.org/officeDocument/2006/relationships/image" Target="../media/image4.png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414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4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3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4.pn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theme" Target="../theme/theme60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4" Type="http://schemas.openxmlformats.org/officeDocument/2006/relationships/image" Target="../media/image1.png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13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435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420.xml"/><Relationship Id="rId21" Type="http://schemas.openxmlformats.org/officeDocument/2006/relationships/theme" Target="../theme/theme61.xml"/><Relationship Id="rId7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29.xml"/><Relationship Id="rId17" Type="http://schemas.openxmlformats.org/officeDocument/2006/relationships/slideLayout" Target="../slideLayouts/slideLayout434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419.xml"/><Relationship Id="rId16" Type="http://schemas.openxmlformats.org/officeDocument/2006/relationships/slideLayout" Target="../slideLayouts/slideLayout433.xml"/><Relationship Id="rId20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422.xml"/><Relationship Id="rId15" Type="http://schemas.openxmlformats.org/officeDocument/2006/relationships/slideLayout" Target="../slideLayouts/slideLayout432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27.xml"/><Relationship Id="rId19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Relationship Id="rId14" Type="http://schemas.openxmlformats.org/officeDocument/2006/relationships/slideLayout" Target="../slideLayouts/slideLayout431.xml"/><Relationship Id="rId22" Type="http://schemas.openxmlformats.org/officeDocument/2006/relationships/image" Target="../media/image3.png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440.xml"/><Relationship Id="rId21" Type="http://schemas.openxmlformats.org/officeDocument/2006/relationships/theme" Target="../theme/theme62.xml"/><Relationship Id="rId7" Type="http://schemas.openxmlformats.org/officeDocument/2006/relationships/slideLayout" Target="../slideLayouts/slideLayout444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20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442.xml"/><Relationship Id="rId15" Type="http://schemas.openxmlformats.org/officeDocument/2006/relationships/slideLayout" Target="../slideLayouts/slideLayout452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47.xml"/><Relationship Id="rId19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4" Type="http://schemas.openxmlformats.org/officeDocument/2006/relationships/slideLayout" Target="../slideLayouts/slideLayout451.xml"/><Relationship Id="rId22" Type="http://schemas.openxmlformats.org/officeDocument/2006/relationships/image" Target="../media/image3.png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45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6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theme" Target="../theme/theme6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6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62.xml"/><Relationship Id="rId9" Type="http://schemas.openxmlformats.org/officeDocument/2006/relationships/image" Target="../media/image4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1.xml"/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466.xml"/><Relationship Id="rId21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70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theme" Target="../theme/theme65.xml"/><Relationship Id="rId27" Type="http://schemas.openxmlformats.org/officeDocument/2006/relationships/image" Target="../media/image7.pn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485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48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image" Target="../media/image10.jp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8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theme" Target="../theme/theme69.xml"/><Relationship Id="rId5" Type="http://schemas.openxmlformats.org/officeDocument/2006/relationships/slideLayout" Target="../slideLayouts/slideLayout49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slideLayout" Target="../slideLayouts/slideLayout50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slideLayout" Target="../slideLayouts/slideLayout50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98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50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Relationship Id="rId14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slideLayout" Target="../slideLayouts/slideLayout52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11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51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Relationship Id="rId14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523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slideLayout" Target="../slideLayouts/slideLayout536.xml"/><Relationship Id="rId18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2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5.xml"/><Relationship Id="rId17" Type="http://schemas.openxmlformats.org/officeDocument/2006/relationships/slideLayout" Target="../slideLayouts/slideLayout54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25.xml"/><Relationship Id="rId16" Type="http://schemas.openxmlformats.org/officeDocument/2006/relationships/slideLayout" Target="../slideLayouts/slideLayout539.xml"/><Relationship Id="rId20" Type="http://schemas.openxmlformats.org/officeDocument/2006/relationships/theme" Target="../theme/theme74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28.xml"/><Relationship Id="rId15" Type="http://schemas.openxmlformats.org/officeDocument/2006/relationships/slideLayout" Target="../slideLayouts/slideLayout53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33.xml"/><Relationship Id="rId19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Relationship Id="rId14" Type="http://schemas.openxmlformats.org/officeDocument/2006/relationships/slideLayout" Target="../slideLayouts/slideLayout537.xml"/><Relationship Id="rId22" Type="http://schemas.openxmlformats.org/officeDocument/2006/relationships/image" Target="../media/image4.png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0.xml"/><Relationship Id="rId13" Type="http://schemas.openxmlformats.org/officeDocument/2006/relationships/slideLayout" Target="../slideLayouts/slideLayout555.xml"/><Relationship Id="rId18" Type="http://schemas.openxmlformats.org/officeDocument/2006/relationships/slideLayout" Target="../slideLayouts/slideLayout560.xml"/><Relationship Id="rId3" Type="http://schemas.openxmlformats.org/officeDocument/2006/relationships/slideLayout" Target="../slideLayouts/slideLayout54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49.xml"/><Relationship Id="rId12" Type="http://schemas.openxmlformats.org/officeDocument/2006/relationships/slideLayout" Target="../slideLayouts/slideLayout554.xml"/><Relationship Id="rId17" Type="http://schemas.openxmlformats.org/officeDocument/2006/relationships/slideLayout" Target="../slideLayouts/slideLayout55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44.xml"/><Relationship Id="rId16" Type="http://schemas.openxmlformats.org/officeDocument/2006/relationships/slideLayout" Target="../slideLayouts/slideLayout558.xml"/><Relationship Id="rId20" Type="http://schemas.openxmlformats.org/officeDocument/2006/relationships/theme" Target="../theme/theme75.xml"/><Relationship Id="rId1" Type="http://schemas.openxmlformats.org/officeDocument/2006/relationships/slideLayout" Target="../slideLayouts/slideLayout543.xml"/><Relationship Id="rId6" Type="http://schemas.openxmlformats.org/officeDocument/2006/relationships/slideLayout" Target="../slideLayouts/slideLayout548.xml"/><Relationship Id="rId11" Type="http://schemas.openxmlformats.org/officeDocument/2006/relationships/slideLayout" Target="../slideLayouts/slideLayout55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47.xml"/><Relationship Id="rId15" Type="http://schemas.openxmlformats.org/officeDocument/2006/relationships/slideLayout" Target="../slideLayouts/slideLayout55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52.xml"/><Relationship Id="rId19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46.xml"/><Relationship Id="rId9" Type="http://schemas.openxmlformats.org/officeDocument/2006/relationships/slideLayout" Target="../slideLayouts/slideLayout551.xml"/><Relationship Id="rId14" Type="http://schemas.openxmlformats.org/officeDocument/2006/relationships/slideLayout" Target="../slideLayouts/slideLayout556.xml"/><Relationship Id="rId22" Type="http://schemas.openxmlformats.org/officeDocument/2006/relationships/image" Target="../media/image4.png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562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slideLayout" Target="../slideLayouts/slideLayout575.xml"/><Relationship Id="rId1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6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69.xml"/><Relationship Id="rId12" Type="http://schemas.openxmlformats.org/officeDocument/2006/relationships/slideLayout" Target="../slideLayouts/slideLayout574.xml"/><Relationship Id="rId17" Type="http://schemas.openxmlformats.org/officeDocument/2006/relationships/slideLayout" Target="../slideLayouts/slideLayout57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64.xml"/><Relationship Id="rId16" Type="http://schemas.openxmlformats.org/officeDocument/2006/relationships/slideLayout" Target="../slideLayouts/slideLayout578.xml"/><Relationship Id="rId20" Type="http://schemas.openxmlformats.org/officeDocument/2006/relationships/theme" Target="../theme/theme77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67.xml"/><Relationship Id="rId15" Type="http://schemas.openxmlformats.org/officeDocument/2006/relationships/slideLayout" Target="../slideLayouts/slideLayout57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72.xml"/><Relationship Id="rId19" Type="http://schemas.openxmlformats.org/officeDocument/2006/relationships/slideLayout" Target="../slideLayouts/slideLayout581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Relationship Id="rId14" Type="http://schemas.openxmlformats.org/officeDocument/2006/relationships/slideLayout" Target="../slideLayouts/slideLayout576.xml"/><Relationship Id="rId22" Type="http://schemas.openxmlformats.org/officeDocument/2006/relationships/image" Target="../media/image4.png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582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0.xml"/><Relationship Id="rId13" Type="http://schemas.openxmlformats.org/officeDocument/2006/relationships/slideLayout" Target="../slideLayouts/slideLayout595.xml"/><Relationship Id="rId18" Type="http://schemas.openxmlformats.org/officeDocument/2006/relationships/slideLayout" Target="../slideLayouts/slideLayout600.xml"/><Relationship Id="rId3" Type="http://schemas.openxmlformats.org/officeDocument/2006/relationships/slideLayout" Target="../slideLayouts/slideLayout58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89.xml"/><Relationship Id="rId12" Type="http://schemas.openxmlformats.org/officeDocument/2006/relationships/slideLayout" Target="../slideLayouts/slideLayout594.xml"/><Relationship Id="rId17" Type="http://schemas.openxmlformats.org/officeDocument/2006/relationships/slideLayout" Target="../slideLayouts/slideLayout59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84.xml"/><Relationship Id="rId16" Type="http://schemas.openxmlformats.org/officeDocument/2006/relationships/slideLayout" Target="../slideLayouts/slideLayout598.xml"/><Relationship Id="rId20" Type="http://schemas.openxmlformats.org/officeDocument/2006/relationships/theme" Target="../theme/theme79.xml"/><Relationship Id="rId1" Type="http://schemas.openxmlformats.org/officeDocument/2006/relationships/slideLayout" Target="../slideLayouts/slideLayout583.xml"/><Relationship Id="rId6" Type="http://schemas.openxmlformats.org/officeDocument/2006/relationships/slideLayout" Target="../slideLayouts/slideLayout588.xml"/><Relationship Id="rId11" Type="http://schemas.openxmlformats.org/officeDocument/2006/relationships/slideLayout" Target="../slideLayouts/slideLayout59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87.xml"/><Relationship Id="rId15" Type="http://schemas.openxmlformats.org/officeDocument/2006/relationships/slideLayout" Target="../slideLayouts/slideLayout59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92.xml"/><Relationship Id="rId19" Type="http://schemas.openxmlformats.org/officeDocument/2006/relationships/slideLayout" Target="../slideLayouts/slideLayout601.xml"/><Relationship Id="rId4" Type="http://schemas.openxmlformats.org/officeDocument/2006/relationships/slideLayout" Target="../slideLayouts/slideLayout586.xml"/><Relationship Id="rId9" Type="http://schemas.openxmlformats.org/officeDocument/2006/relationships/slideLayout" Target="../slideLayouts/slideLayout591.xml"/><Relationship Id="rId14" Type="http://schemas.openxmlformats.org/officeDocument/2006/relationships/slideLayout" Target="../slideLayouts/slideLayout596.xml"/><Relationship Id="rId22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slideLayout" Target="../slideLayouts/slideLayout614.xml"/><Relationship Id="rId18" Type="http://schemas.openxmlformats.org/officeDocument/2006/relationships/slideLayout" Target="../slideLayouts/slideLayout619.xml"/><Relationship Id="rId3" Type="http://schemas.openxmlformats.org/officeDocument/2006/relationships/slideLayout" Target="../slideLayouts/slideLayout60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08.xml"/><Relationship Id="rId12" Type="http://schemas.openxmlformats.org/officeDocument/2006/relationships/slideLayout" Target="../slideLayouts/slideLayout613.xml"/><Relationship Id="rId17" Type="http://schemas.openxmlformats.org/officeDocument/2006/relationships/slideLayout" Target="../slideLayouts/slideLayout61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603.xml"/><Relationship Id="rId16" Type="http://schemas.openxmlformats.org/officeDocument/2006/relationships/slideLayout" Target="../slideLayouts/slideLayout617.xml"/><Relationship Id="rId20" Type="http://schemas.openxmlformats.org/officeDocument/2006/relationships/theme" Target="../theme/theme80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06.xml"/><Relationship Id="rId15" Type="http://schemas.openxmlformats.org/officeDocument/2006/relationships/slideLayout" Target="../slideLayouts/slideLayout61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Relationship Id="rId14" Type="http://schemas.openxmlformats.org/officeDocument/2006/relationships/slideLayout" Target="../slideLayouts/slideLayout615.xml"/><Relationship Id="rId22" Type="http://schemas.openxmlformats.org/officeDocument/2006/relationships/image" Target="../media/image4.png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8.xml"/><Relationship Id="rId13" Type="http://schemas.openxmlformats.org/officeDocument/2006/relationships/slideLayout" Target="../slideLayouts/slideLayout633.xml"/><Relationship Id="rId1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6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27.xml"/><Relationship Id="rId12" Type="http://schemas.openxmlformats.org/officeDocument/2006/relationships/slideLayout" Target="../slideLayouts/slideLayout632.xml"/><Relationship Id="rId17" Type="http://schemas.openxmlformats.org/officeDocument/2006/relationships/slideLayout" Target="../slideLayouts/slideLayout63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622.xml"/><Relationship Id="rId16" Type="http://schemas.openxmlformats.org/officeDocument/2006/relationships/slideLayout" Target="../slideLayouts/slideLayout636.xml"/><Relationship Id="rId20" Type="http://schemas.openxmlformats.org/officeDocument/2006/relationships/theme" Target="../theme/theme81.xml"/><Relationship Id="rId1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6.xml"/><Relationship Id="rId11" Type="http://schemas.openxmlformats.org/officeDocument/2006/relationships/slideLayout" Target="../slideLayouts/slideLayout63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25.xml"/><Relationship Id="rId15" Type="http://schemas.openxmlformats.org/officeDocument/2006/relationships/slideLayout" Target="../slideLayouts/slideLayout63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30.xml"/><Relationship Id="rId19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9.xml"/><Relationship Id="rId14" Type="http://schemas.openxmlformats.org/officeDocument/2006/relationships/slideLayout" Target="../slideLayouts/slideLayout634.xml"/><Relationship Id="rId22" Type="http://schemas.openxmlformats.org/officeDocument/2006/relationships/image" Target="../media/image4.png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theme" Target="../theme/theme82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4" Type="http://schemas.openxmlformats.org/officeDocument/2006/relationships/image" Target="../media/image1.png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9.xml"/><Relationship Id="rId13" Type="http://schemas.openxmlformats.org/officeDocument/2006/relationships/slideLayout" Target="../slideLayouts/slideLayout654.xml"/><Relationship Id="rId18" Type="http://schemas.openxmlformats.org/officeDocument/2006/relationships/slideLayout" Target="../slideLayouts/slideLayout659.xml"/><Relationship Id="rId3" Type="http://schemas.openxmlformats.org/officeDocument/2006/relationships/slideLayout" Target="../slideLayouts/slideLayout64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48.xml"/><Relationship Id="rId12" Type="http://schemas.openxmlformats.org/officeDocument/2006/relationships/slideLayout" Target="../slideLayouts/slideLayout653.xml"/><Relationship Id="rId17" Type="http://schemas.openxmlformats.org/officeDocument/2006/relationships/slideLayout" Target="../slideLayouts/slideLayout65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643.xml"/><Relationship Id="rId16" Type="http://schemas.openxmlformats.org/officeDocument/2006/relationships/slideLayout" Target="../slideLayouts/slideLayout657.xml"/><Relationship Id="rId20" Type="http://schemas.openxmlformats.org/officeDocument/2006/relationships/theme" Target="../theme/theme83.xml"/><Relationship Id="rId1" Type="http://schemas.openxmlformats.org/officeDocument/2006/relationships/slideLayout" Target="../slideLayouts/slideLayout642.xml"/><Relationship Id="rId6" Type="http://schemas.openxmlformats.org/officeDocument/2006/relationships/slideLayout" Target="../slideLayouts/slideLayout647.xml"/><Relationship Id="rId11" Type="http://schemas.openxmlformats.org/officeDocument/2006/relationships/slideLayout" Target="../slideLayouts/slideLayout65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46.xml"/><Relationship Id="rId15" Type="http://schemas.openxmlformats.org/officeDocument/2006/relationships/slideLayout" Target="../slideLayouts/slideLayout65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51.xml"/><Relationship Id="rId19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45.xml"/><Relationship Id="rId9" Type="http://schemas.openxmlformats.org/officeDocument/2006/relationships/slideLayout" Target="../slideLayouts/slideLayout650.xml"/><Relationship Id="rId14" Type="http://schemas.openxmlformats.org/officeDocument/2006/relationships/slideLayout" Target="../slideLayouts/slideLayout655.xml"/><Relationship Id="rId22" Type="http://schemas.openxmlformats.org/officeDocument/2006/relationships/image" Target="../media/image4.png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slideLayout" Target="../slideLayouts/slideLayout673.xml"/><Relationship Id="rId18" Type="http://schemas.openxmlformats.org/officeDocument/2006/relationships/slideLayout" Target="../slideLayouts/slideLayout678.xml"/><Relationship Id="rId3" Type="http://schemas.openxmlformats.org/officeDocument/2006/relationships/slideLayout" Target="../slideLayouts/slideLayout66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67.xml"/><Relationship Id="rId12" Type="http://schemas.openxmlformats.org/officeDocument/2006/relationships/slideLayout" Target="../slideLayouts/slideLayout672.xml"/><Relationship Id="rId17" Type="http://schemas.openxmlformats.org/officeDocument/2006/relationships/slideLayout" Target="../slideLayouts/slideLayout67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662.xml"/><Relationship Id="rId16" Type="http://schemas.openxmlformats.org/officeDocument/2006/relationships/slideLayout" Target="../slideLayouts/slideLayout676.xml"/><Relationship Id="rId20" Type="http://schemas.openxmlformats.org/officeDocument/2006/relationships/theme" Target="../theme/theme84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65.xml"/><Relationship Id="rId15" Type="http://schemas.openxmlformats.org/officeDocument/2006/relationships/slideLayout" Target="../slideLayouts/slideLayout67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70.xml"/><Relationship Id="rId19" Type="http://schemas.openxmlformats.org/officeDocument/2006/relationships/slideLayout" Target="../slideLayouts/slideLayout679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Relationship Id="rId14" Type="http://schemas.openxmlformats.org/officeDocument/2006/relationships/slideLayout" Target="../slideLayouts/slideLayout674.xml"/><Relationship Id="rId22" Type="http://schemas.openxmlformats.org/officeDocument/2006/relationships/image" Target="../media/image4.png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7.xml"/><Relationship Id="rId13" Type="http://schemas.openxmlformats.org/officeDocument/2006/relationships/slideLayout" Target="../slideLayouts/slideLayout692.xml"/><Relationship Id="rId1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8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86.xml"/><Relationship Id="rId12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69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681.xml"/><Relationship Id="rId16" Type="http://schemas.openxmlformats.org/officeDocument/2006/relationships/slideLayout" Target="../slideLayouts/slideLayout695.xml"/><Relationship Id="rId20" Type="http://schemas.openxmlformats.org/officeDocument/2006/relationships/theme" Target="../theme/theme85.xml"/><Relationship Id="rId1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85.xml"/><Relationship Id="rId11" Type="http://schemas.openxmlformats.org/officeDocument/2006/relationships/slideLayout" Target="../slideLayouts/slideLayout69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84.xml"/><Relationship Id="rId15" Type="http://schemas.openxmlformats.org/officeDocument/2006/relationships/slideLayout" Target="../slideLayouts/slideLayout69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89.xml"/><Relationship Id="rId19" Type="http://schemas.openxmlformats.org/officeDocument/2006/relationships/slideLayout" Target="../slideLayouts/slideLayout698.xml"/><Relationship Id="rId4" Type="http://schemas.openxmlformats.org/officeDocument/2006/relationships/slideLayout" Target="../slideLayouts/slideLayout683.xml"/><Relationship Id="rId9" Type="http://schemas.openxmlformats.org/officeDocument/2006/relationships/slideLayout" Target="../slideLayouts/slideLayout688.xml"/><Relationship Id="rId14" Type="http://schemas.openxmlformats.org/officeDocument/2006/relationships/slideLayout" Target="../slideLayouts/slideLayout693.xml"/><Relationship Id="rId22" Type="http://schemas.openxmlformats.org/officeDocument/2006/relationships/image" Target="../media/image4.png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theme" Target="../theme/theme86.xml"/><Relationship Id="rId2" Type="http://schemas.openxmlformats.org/officeDocument/2006/relationships/slideLayout" Target="../slideLayouts/slideLayout700.xml"/><Relationship Id="rId1" Type="http://schemas.openxmlformats.org/officeDocument/2006/relationships/slideLayout" Target="../slideLayouts/slideLayout699.xml"/><Relationship Id="rId4" Type="http://schemas.openxmlformats.org/officeDocument/2006/relationships/image" Target="../media/image1.png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slideLayout" Target="../slideLayouts/slideLayout713.xml"/><Relationship Id="rId18" Type="http://schemas.openxmlformats.org/officeDocument/2006/relationships/slideLayout" Target="../slideLayouts/slideLayout718.xml"/><Relationship Id="rId3" Type="http://schemas.openxmlformats.org/officeDocument/2006/relationships/slideLayout" Target="../slideLayouts/slideLayout70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07.xml"/><Relationship Id="rId12" Type="http://schemas.openxmlformats.org/officeDocument/2006/relationships/slideLayout" Target="../slideLayouts/slideLayout712.xml"/><Relationship Id="rId17" Type="http://schemas.openxmlformats.org/officeDocument/2006/relationships/slideLayout" Target="../slideLayouts/slideLayout71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702.xml"/><Relationship Id="rId16" Type="http://schemas.openxmlformats.org/officeDocument/2006/relationships/slideLayout" Target="../slideLayouts/slideLayout716.xml"/><Relationship Id="rId20" Type="http://schemas.openxmlformats.org/officeDocument/2006/relationships/theme" Target="../theme/theme87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05.xml"/><Relationship Id="rId15" Type="http://schemas.openxmlformats.org/officeDocument/2006/relationships/slideLayout" Target="../slideLayouts/slideLayout7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710.xml"/><Relationship Id="rId19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Relationship Id="rId14" Type="http://schemas.openxmlformats.org/officeDocument/2006/relationships/slideLayout" Target="../slideLayouts/slideLayout714.xml"/><Relationship Id="rId22" Type="http://schemas.openxmlformats.org/officeDocument/2006/relationships/image" Target="../media/image4.png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7.xml"/><Relationship Id="rId13" Type="http://schemas.openxmlformats.org/officeDocument/2006/relationships/slideLayout" Target="../slideLayouts/slideLayout732.xml"/><Relationship Id="rId18" Type="http://schemas.openxmlformats.org/officeDocument/2006/relationships/slideLayout" Target="../slideLayouts/slideLayout737.xml"/><Relationship Id="rId3" Type="http://schemas.openxmlformats.org/officeDocument/2006/relationships/slideLayout" Target="../slideLayouts/slideLayout72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26.xml"/><Relationship Id="rId12" Type="http://schemas.openxmlformats.org/officeDocument/2006/relationships/slideLayout" Target="../slideLayouts/slideLayout731.xml"/><Relationship Id="rId17" Type="http://schemas.openxmlformats.org/officeDocument/2006/relationships/slideLayout" Target="../slideLayouts/slideLayout73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721.xml"/><Relationship Id="rId16" Type="http://schemas.openxmlformats.org/officeDocument/2006/relationships/slideLayout" Target="../slideLayouts/slideLayout735.xml"/><Relationship Id="rId20" Type="http://schemas.openxmlformats.org/officeDocument/2006/relationships/theme" Target="../theme/theme88.xml"/><Relationship Id="rId1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5.xml"/><Relationship Id="rId11" Type="http://schemas.openxmlformats.org/officeDocument/2006/relationships/slideLayout" Target="../slideLayouts/slideLayout73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24.xml"/><Relationship Id="rId15" Type="http://schemas.openxmlformats.org/officeDocument/2006/relationships/slideLayout" Target="../slideLayouts/slideLayout73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729.xml"/><Relationship Id="rId19" Type="http://schemas.openxmlformats.org/officeDocument/2006/relationships/slideLayout" Target="../slideLayouts/slideLayout738.xml"/><Relationship Id="rId4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8.xml"/><Relationship Id="rId14" Type="http://schemas.openxmlformats.org/officeDocument/2006/relationships/slideLayout" Target="../slideLayouts/slideLayout733.xml"/><Relationship Id="rId22" Type="http://schemas.openxmlformats.org/officeDocument/2006/relationships/image" Target="../media/image4.png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7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_rels/slideMaster9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2.xml"/><Relationship Id="rId18" Type="http://schemas.openxmlformats.org/officeDocument/2006/relationships/slideLayout" Target="../slideLayouts/slideLayout757.xml"/><Relationship Id="rId26" Type="http://schemas.openxmlformats.org/officeDocument/2006/relationships/slideLayout" Target="../slideLayouts/slideLayout765.xml"/><Relationship Id="rId3" Type="http://schemas.openxmlformats.org/officeDocument/2006/relationships/slideLayout" Target="../slideLayouts/slideLayout742.xml"/><Relationship Id="rId21" Type="http://schemas.openxmlformats.org/officeDocument/2006/relationships/slideLayout" Target="../slideLayouts/slideLayout760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746.xml"/><Relationship Id="rId12" Type="http://schemas.openxmlformats.org/officeDocument/2006/relationships/slideLayout" Target="../slideLayouts/slideLayout751.xml"/><Relationship Id="rId17" Type="http://schemas.openxmlformats.org/officeDocument/2006/relationships/slideLayout" Target="../slideLayouts/slideLayout756.xml"/><Relationship Id="rId25" Type="http://schemas.openxmlformats.org/officeDocument/2006/relationships/slideLayout" Target="../slideLayouts/slideLayout764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741.xml"/><Relationship Id="rId16" Type="http://schemas.openxmlformats.org/officeDocument/2006/relationships/slideLayout" Target="../slideLayouts/slideLayout755.xml"/><Relationship Id="rId20" Type="http://schemas.openxmlformats.org/officeDocument/2006/relationships/slideLayout" Target="../slideLayouts/slideLayout759.xml"/><Relationship Id="rId29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40.xml"/><Relationship Id="rId6" Type="http://schemas.openxmlformats.org/officeDocument/2006/relationships/slideLayout" Target="../slideLayouts/slideLayout745.xml"/><Relationship Id="rId11" Type="http://schemas.openxmlformats.org/officeDocument/2006/relationships/slideLayout" Target="../slideLayouts/slideLayout750.xml"/><Relationship Id="rId24" Type="http://schemas.openxmlformats.org/officeDocument/2006/relationships/slideLayout" Target="../slideLayouts/slideLayout763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744.xml"/><Relationship Id="rId15" Type="http://schemas.openxmlformats.org/officeDocument/2006/relationships/slideLayout" Target="../slideLayouts/slideLayout754.xml"/><Relationship Id="rId23" Type="http://schemas.openxmlformats.org/officeDocument/2006/relationships/slideLayout" Target="../slideLayouts/slideLayout762.xml"/><Relationship Id="rId28" Type="http://schemas.openxmlformats.org/officeDocument/2006/relationships/slideLayout" Target="../slideLayouts/slideLayout767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749.xml"/><Relationship Id="rId19" Type="http://schemas.openxmlformats.org/officeDocument/2006/relationships/slideLayout" Target="../slideLayouts/slideLayout758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743.xml"/><Relationship Id="rId9" Type="http://schemas.openxmlformats.org/officeDocument/2006/relationships/slideLayout" Target="../slideLayouts/slideLayout748.xml"/><Relationship Id="rId14" Type="http://schemas.openxmlformats.org/officeDocument/2006/relationships/slideLayout" Target="../slideLayouts/slideLayout753.xml"/><Relationship Id="rId22" Type="http://schemas.openxmlformats.org/officeDocument/2006/relationships/slideLayout" Target="../slideLayouts/slideLayout761.xml"/><Relationship Id="rId27" Type="http://schemas.openxmlformats.org/officeDocument/2006/relationships/slideLayout" Target="../slideLayouts/slideLayout766.xml"/><Relationship Id="rId30" Type="http://schemas.openxmlformats.org/officeDocument/2006/relationships/theme" Target="../theme/theme90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747.xml"/></Relationships>
</file>

<file path=ppt/slideMasters/_rels/slideMaster9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1.xml"/><Relationship Id="rId18" Type="http://schemas.openxmlformats.org/officeDocument/2006/relationships/slideLayout" Target="../slideLayouts/slideLayout786.xml"/><Relationship Id="rId26" Type="http://schemas.openxmlformats.org/officeDocument/2006/relationships/slideLayout" Target="../slideLayouts/slideLayout794.xml"/><Relationship Id="rId3" Type="http://schemas.openxmlformats.org/officeDocument/2006/relationships/slideLayout" Target="../slideLayouts/slideLayout771.xml"/><Relationship Id="rId21" Type="http://schemas.openxmlformats.org/officeDocument/2006/relationships/slideLayout" Target="../slideLayouts/slideLayout789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775.xml"/><Relationship Id="rId12" Type="http://schemas.openxmlformats.org/officeDocument/2006/relationships/slideLayout" Target="../slideLayouts/slideLayout780.xml"/><Relationship Id="rId17" Type="http://schemas.openxmlformats.org/officeDocument/2006/relationships/slideLayout" Target="../slideLayouts/slideLayout785.xml"/><Relationship Id="rId25" Type="http://schemas.openxmlformats.org/officeDocument/2006/relationships/slideLayout" Target="../slideLayouts/slideLayout793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770.xml"/><Relationship Id="rId16" Type="http://schemas.openxmlformats.org/officeDocument/2006/relationships/slideLayout" Target="../slideLayouts/slideLayout784.xml"/><Relationship Id="rId20" Type="http://schemas.openxmlformats.org/officeDocument/2006/relationships/slideLayout" Target="../slideLayouts/slideLayout788.xml"/><Relationship Id="rId29" Type="http://schemas.openxmlformats.org/officeDocument/2006/relationships/slideLayout" Target="../slideLayouts/slideLayout797.xml"/><Relationship Id="rId1" Type="http://schemas.openxmlformats.org/officeDocument/2006/relationships/slideLayout" Target="../slideLayouts/slideLayout769.xml"/><Relationship Id="rId6" Type="http://schemas.openxmlformats.org/officeDocument/2006/relationships/slideLayout" Target="../slideLayouts/slideLayout774.xml"/><Relationship Id="rId11" Type="http://schemas.openxmlformats.org/officeDocument/2006/relationships/slideLayout" Target="../slideLayouts/slideLayout779.xml"/><Relationship Id="rId24" Type="http://schemas.openxmlformats.org/officeDocument/2006/relationships/slideLayout" Target="../slideLayouts/slideLayout792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773.xml"/><Relationship Id="rId15" Type="http://schemas.openxmlformats.org/officeDocument/2006/relationships/slideLayout" Target="../slideLayouts/slideLayout783.xml"/><Relationship Id="rId23" Type="http://schemas.openxmlformats.org/officeDocument/2006/relationships/slideLayout" Target="../slideLayouts/slideLayout791.xml"/><Relationship Id="rId28" Type="http://schemas.openxmlformats.org/officeDocument/2006/relationships/slideLayout" Target="../slideLayouts/slideLayout796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778.xml"/><Relationship Id="rId19" Type="http://schemas.openxmlformats.org/officeDocument/2006/relationships/slideLayout" Target="../slideLayouts/slideLayout787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772.xml"/><Relationship Id="rId9" Type="http://schemas.openxmlformats.org/officeDocument/2006/relationships/slideLayout" Target="../slideLayouts/slideLayout777.xml"/><Relationship Id="rId14" Type="http://schemas.openxmlformats.org/officeDocument/2006/relationships/slideLayout" Target="../slideLayouts/slideLayout782.xml"/><Relationship Id="rId22" Type="http://schemas.openxmlformats.org/officeDocument/2006/relationships/slideLayout" Target="../slideLayouts/slideLayout790.xml"/><Relationship Id="rId27" Type="http://schemas.openxmlformats.org/officeDocument/2006/relationships/slideLayout" Target="../slideLayouts/slideLayout795.xml"/><Relationship Id="rId30" Type="http://schemas.openxmlformats.org/officeDocument/2006/relationships/theme" Target="../theme/theme91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776.xml"/></Relationships>
</file>

<file path=ppt/slideMasters/_rels/slideMaster9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0.xml"/><Relationship Id="rId18" Type="http://schemas.openxmlformats.org/officeDocument/2006/relationships/slideLayout" Target="../slideLayouts/slideLayout815.xml"/><Relationship Id="rId26" Type="http://schemas.openxmlformats.org/officeDocument/2006/relationships/slideLayout" Target="../slideLayouts/slideLayout823.xml"/><Relationship Id="rId3" Type="http://schemas.openxmlformats.org/officeDocument/2006/relationships/slideLayout" Target="../slideLayouts/slideLayout800.xml"/><Relationship Id="rId21" Type="http://schemas.openxmlformats.org/officeDocument/2006/relationships/slideLayout" Target="../slideLayouts/slideLayout818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804.xml"/><Relationship Id="rId12" Type="http://schemas.openxmlformats.org/officeDocument/2006/relationships/slideLayout" Target="../slideLayouts/slideLayout809.xml"/><Relationship Id="rId17" Type="http://schemas.openxmlformats.org/officeDocument/2006/relationships/slideLayout" Target="../slideLayouts/slideLayout814.xml"/><Relationship Id="rId25" Type="http://schemas.openxmlformats.org/officeDocument/2006/relationships/slideLayout" Target="../slideLayouts/slideLayout822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799.xml"/><Relationship Id="rId16" Type="http://schemas.openxmlformats.org/officeDocument/2006/relationships/slideLayout" Target="../slideLayouts/slideLayout813.xml"/><Relationship Id="rId20" Type="http://schemas.openxmlformats.org/officeDocument/2006/relationships/slideLayout" Target="../slideLayouts/slideLayout817.xml"/><Relationship Id="rId29" Type="http://schemas.openxmlformats.org/officeDocument/2006/relationships/slideLayout" Target="../slideLayouts/slideLayout826.xml"/><Relationship Id="rId1" Type="http://schemas.openxmlformats.org/officeDocument/2006/relationships/slideLayout" Target="../slideLayouts/slideLayout798.xml"/><Relationship Id="rId6" Type="http://schemas.openxmlformats.org/officeDocument/2006/relationships/slideLayout" Target="../slideLayouts/slideLayout803.xml"/><Relationship Id="rId11" Type="http://schemas.openxmlformats.org/officeDocument/2006/relationships/slideLayout" Target="../slideLayouts/slideLayout808.xml"/><Relationship Id="rId24" Type="http://schemas.openxmlformats.org/officeDocument/2006/relationships/slideLayout" Target="../slideLayouts/slideLayout821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802.xml"/><Relationship Id="rId15" Type="http://schemas.openxmlformats.org/officeDocument/2006/relationships/slideLayout" Target="../slideLayouts/slideLayout812.xml"/><Relationship Id="rId23" Type="http://schemas.openxmlformats.org/officeDocument/2006/relationships/slideLayout" Target="../slideLayouts/slideLayout820.xml"/><Relationship Id="rId28" Type="http://schemas.openxmlformats.org/officeDocument/2006/relationships/slideLayout" Target="../slideLayouts/slideLayout825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807.xml"/><Relationship Id="rId19" Type="http://schemas.openxmlformats.org/officeDocument/2006/relationships/slideLayout" Target="../slideLayouts/slideLayout816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801.xml"/><Relationship Id="rId9" Type="http://schemas.openxmlformats.org/officeDocument/2006/relationships/slideLayout" Target="../slideLayouts/slideLayout806.xml"/><Relationship Id="rId14" Type="http://schemas.openxmlformats.org/officeDocument/2006/relationships/slideLayout" Target="../slideLayouts/slideLayout811.xml"/><Relationship Id="rId22" Type="http://schemas.openxmlformats.org/officeDocument/2006/relationships/slideLayout" Target="../slideLayouts/slideLayout819.xml"/><Relationship Id="rId27" Type="http://schemas.openxmlformats.org/officeDocument/2006/relationships/slideLayout" Target="../slideLayouts/slideLayout824.xml"/><Relationship Id="rId30" Type="http://schemas.openxmlformats.org/officeDocument/2006/relationships/theme" Target="../theme/theme92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805.xml"/></Relationships>
</file>

<file path=ppt/slideMasters/_rels/slideMaster9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9.xml"/><Relationship Id="rId18" Type="http://schemas.openxmlformats.org/officeDocument/2006/relationships/slideLayout" Target="../slideLayouts/slideLayout844.xml"/><Relationship Id="rId26" Type="http://schemas.openxmlformats.org/officeDocument/2006/relationships/slideLayout" Target="../slideLayouts/slideLayout852.xml"/><Relationship Id="rId3" Type="http://schemas.openxmlformats.org/officeDocument/2006/relationships/slideLayout" Target="../slideLayouts/slideLayout829.xml"/><Relationship Id="rId21" Type="http://schemas.openxmlformats.org/officeDocument/2006/relationships/slideLayout" Target="../slideLayouts/slideLayout847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833.xml"/><Relationship Id="rId12" Type="http://schemas.openxmlformats.org/officeDocument/2006/relationships/slideLayout" Target="../slideLayouts/slideLayout838.xml"/><Relationship Id="rId17" Type="http://schemas.openxmlformats.org/officeDocument/2006/relationships/slideLayout" Target="../slideLayouts/slideLayout843.xml"/><Relationship Id="rId25" Type="http://schemas.openxmlformats.org/officeDocument/2006/relationships/slideLayout" Target="../slideLayouts/slideLayout851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828.xml"/><Relationship Id="rId16" Type="http://schemas.openxmlformats.org/officeDocument/2006/relationships/slideLayout" Target="../slideLayouts/slideLayout842.xml"/><Relationship Id="rId20" Type="http://schemas.openxmlformats.org/officeDocument/2006/relationships/slideLayout" Target="../slideLayouts/slideLayout846.xml"/><Relationship Id="rId29" Type="http://schemas.openxmlformats.org/officeDocument/2006/relationships/slideLayout" Target="../slideLayouts/slideLayout855.xml"/><Relationship Id="rId1" Type="http://schemas.openxmlformats.org/officeDocument/2006/relationships/slideLayout" Target="../slideLayouts/slideLayout827.xml"/><Relationship Id="rId6" Type="http://schemas.openxmlformats.org/officeDocument/2006/relationships/slideLayout" Target="../slideLayouts/slideLayout832.xml"/><Relationship Id="rId11" Type="http://schemas.openxmlformats.org/officeDocument/2006/relationships/slideLayout" Target="../slideLayouts/slideLayout837.xml"/><Relationship Id="rId24" Type="http://schemas.openxmlformats.org/officeDocument/2006/relationships/slideLayout" Target="../slideLayouts/slideLayout850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831.xml"/><Relationship Id="rId15" Type="http://schemas.openxmlformats.org/officeDocument/2006/relationships/slideLayout" Target="../slideLayouts/slideLayout841.xml"/><Relationship Id="rId23" Type="http://schemas.openxmlformats.org/officeDocument/2006/relationships/slideLayout" Target="../slideLayouts/slideLayout849.xml"/><Relationship Id="rId28" Type="http://schemas.openxmlformats.org/officeDocument/2006/relationships/slideLayout" Target="../slideLayouts/slideLayout854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836.xml"/><Relationship Id="rId19" Type="http://schemas.openxmlformats.org/officeDocument/2006/relationships/slideLayout" Target="../slideLayouts/slideLayout845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830.xml"/><Relationship Id="rId9" Type="http://schemas.openxmlformats.org/officeDocument/2006/relationships/slideLayout" Target="../slideLayouts/slideLayout835.xml"/><Relationship Id="rId14" Type="http://schemas.openxmlformats.org/officeDocument/2006/relationships/slideLayout" Target="../slideLayouts/slideLayout840.xml"/><Relationship Id="rId22" Type="http://schemas.openxmlformats.org/officeDocument/2006/relationships/slideLayout" Target="../slideLayouts/slideLayout848.xml"/><Relationship Id="rId27" Type="http://schemas.openxmlformats.org/officeDocument/2006/relationships/slideLayout" Target="../slideLayouts/slideLayout853.xml"/><Relationship Id="rId30" Type="http://schemas.openxmlformats.org/officeDocument/2006/relationships/theme" Target="../theme/theme93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834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13" Type="http://schemas.openxmlformats.org/officeDocument/2006/relationships/slideLayout" Target="../slideLayouts/slideLayout868.xml"/><Relationship Id="rId18" Type="http://schemas.openxmlformats.org/officeDocument/2006/relationships/slideLayout" Target="../slideLayouts/slideLayout873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858.xml"/><Relationship Id="rId21" Type="http://schemas.openxmlformats.org/officeDocument/2006/relationships/slideLayout" Target="../slideLayouts/slideLayout876.xml"/><Relationship Id="rId7" Type="http://schemas.openxmlformats.org/officeDocument/2006/relationships/slideLayout" Target="../slideLayouts/slideLayout862.xml"/><Relationship Id="rId12" Type="http://schemas.openxmlformats.org/officeDocument/2006/relationships/slideLayout" Target="../slideLayouts/slideLayout867.xml"/><Relationship Id="rId17" Type="http://schemas.openxmlformats.org/officeDocument/2006/relationships/slideLayout" Target="../slideLayouts/slideLayout872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857.xml"/><Relationship Id="rId16" Type="http://schemas.openxmlformats.org/officeDocument/2006/relationships/slideLayout" Target="../slideLayouts/slideLayout871.xml"/><Relationship Id="rId20" Type="http://schemas.openxmlformats.org/officeDocument/2006/relationships/slideLayout" Target="../slideLayouts/slideLayout875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860.xml"/><Relationship Id="rId15" Type="http://schemas.openxmlformats.org/officeDocument/2006/relationships/slideLayout" Target="../slideLayouts/slideLayout870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865.xml"/><Relationship Id="rId19" Type="http://schemas.openxmlformats.org/officeDocument/2006/relationships/slideLayout" Target="../slideLayouts/slideLayout874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Relationship Id="rId14" Type="http://schemas.openxmlformats.org/officeDocument/2006/relationships/slideLayout" Target="../slideLayouts/slideLayout869.xml"/><Relationship Id="rId22" Type="http://schemas.openxmlformats.org/officeDocument/2006/relationships/theme" Target="../theme/theme94.xml"/><Relationship Id="rId27" Type="http://schemas.openxmlformats.org/officeDocument/2006/relationships/image" Target="../media/image6.png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4.xml"/><Relationship Id="rId13" Type="http://schemas.openxmlformats.org/officeDocument/2006/relationships/slideLayout" Target="../slideLayouts/slideLayout889.xml"/><Relationship Id="rId18" Type="http://schemas.openxmlformats.org/officeDocument/2006/relationships/slideLayout" Target="../slideLayouts/slideLayout894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879.xml"/><Relationship Id="rId21" Type="http://schemas.openxmlformats.org/officeDocument/2006/relationships/slideLayout" Target="../slideLayouts/slideLayout897.xml"/><Relationship Id="rId7" Type="http://schemas.openxmlformats.org/officeDocument/2006/relationships/slideLayout" Target="../slideLayouts/slideLayout883.xml"/><Relationship Id="rId12" Type="http://schemas.openxmlformats.org/officeDocument/2006/relationships/slideLayout" Target="../slideLayouts/slideLayout888.xml"/><Relationship Id="rId17" Type="http://schemas.openxmlformats.org/officeDocument/2006/relationships/slideLayout" Target="../slideLayouts/slideLayout893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878.xml"/><Relationship Id="rId16" Type="http://schemas.openxmlformats.org/officeDocument/2006/relationships/slideLayout" Target="../slideLayouts/slideLayout892.xml"/><Relationship Id="rId20" Type="http://schemas.openxmlformats.org/officeDocument/2006/relationships/slideLayout" Target="../slideLayouts/slideLayout896.xml"/><Relationship Id="rId1" Type="http://schemas.openxmlformats.org/officeDocument/2006/relationships/slideLayout" Target="../slideLayouts/slideLayout877.xml"/><Relationship Id="rId6" Type="http://schemas.openxmlformats.org/officeDocument/2006/relationships/slideLayout" Target="../slideLayouts/slideLayout882.xml"/><Relationship Id="rId11" Type="http://schemas.openxmlformats.org/officeDocument/2006/relationships/slideLayout" Target="../slideLayouts/slideLayout88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881.xml"/><Relationship Id="rId15" Type="http://schemas.openxmlformats.org/officeDocument/2006/relationships/slideLayout" Target="../slideLayouts/slideLayout891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886.xml"/><Relationship Id="rId19" Type="http://schemas.openxmlformats.org/officeDocument/2006/relationships/slideLayout" Target="../slideLayouts/slideLayout895.xml"/><Relationship Id="rId4" Type="http://schemas.openxmlformats.org/officeDocument/2006/relationships/slideLayout" Target="../slideLayouts/slideLayout880.xml"/><Relationship Id="rId9" Type="http://schemas.openxmlformats.org/officeDocument/2006/relationships/slideLayout" Target="../slideLayouts/slideLayout885.xml"/><Relationship Id="rId14" Type="http://schemas.openxmlformats.org/officeDocument/2006/relationships/slideLayout" Target="../slideLayouts/slideLayout890.xml"/><Relationship Id="rId22" Type="http://schemas.openxmlformats.org/officeDocument/2006/relationships/theme" Target="../theme/theme95.xml"/><Relationship Id="rId27" Type="http://schemas.openxmlformats.org/officeDocument/2006/relationships/image" Target="../media/image6.png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5.xml"/><Relationship Id="rId13" Type="http://schemas.openxmlformats.org/officeDocument/2006/relationships/slideLayout" Target="../slideLayouts/slideLayout910.xml"/><Relationship Id="rId18" Type="http://schemas.openxmlformats.org/officeDocument/2006/relationships/slideLayout" Target="../slideLayouts/slideLayout915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900.xml"/><Relationship Id="rId21" Type="http://schemas.openxmlformats.org/officeDocument/2006/relationships/slideLayout" Target="../slideLayouts/slideLayout918.xml"/><Relationship Id="rId7" Type="http://schemas.openxmlformats.org/officeDocument/2006/relationships/slideLayout" Target="../slideLayouts/slideLayout904.xml"/><Relationship Id="rId12" Type="http://schemas.openxmlformats.org/officeDocument/2006/relationships/slideLayout" Target="../slideLayouts/slideLayout909.xml"/><Relationship Id="rId17" Type="http://schemas.openxmlformats.org/officeDocument/2006/relationships/slideLayout" Target="../slideLayouts/slideLayout914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899.xml"/><Relationship Id="rId16" Type="http://schemas.openxmlformats.org/officeDocument/2006/relationships/slideLayout" Target="../slideLayouts/slideLayout913.xml"/><Relationship Id="rId20" Type="http://schemas.openxmlformats.org/officeDocument/2006/relationships/slideLayout" Target="../slideLayouts/slideLayout917.xml"/><Relationship Id="rId1" Type="http://schemas.openxmlformats.org/officeDocument/2006/relationships/slideLayout" Target="../slideLayouts/slideLayout898.xml"/><Relationship Id="rId6" Type="http://schemas.openxmlformats.org/officeDocument/2006/relationships/slideLayout" Target="../slideLayouts/slideLayout903.xml"/><Relationship Id="rId11" Type="http://schemas.openxmlformats.org/officeDocument/2006/relationships/slideLayout" Target="../slideLayouts/slideLayout908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902.xml"/><Relationship Id="rId15" Type="http://schemas.openxmlformats.org/officeDocument/2006/relationships/slideLayout" Target="../slideLayouts/slideLayout912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907.xml"/><Relationship Id="rId19" Type="http://schemas.openxmlformats.org/officeDocument/2006/relationships/slideLayout" Target="../slideLayouts/slideLayout916.xml"/><Relationship Id="rId4" Type="http://schemas.openxmlformats.org/officeDocument/2006/relationships/slideLayout" Target="../slideLayouts/slideLayout901.xml"/><Relationship Id="rId9" Type="http://schemas.openxmlformats.org/officeDocument/2006/relationships/slideLayout" Target="../slideLayouts/slideLayout906.xml"/><Relationship Id="rId14" Type="http://schemas.openxmlformats.org/officeDocument/2006/relationships/slideLayout" Target="../slideLayouts/slideLayout911.xml"/><Relationship Id="rId22" Type="http://schemas.openxmlformats.org/officeDocument/2006/relationships/theme" Target="../theme/theme96.xml"/><Relationship Id="rId27" Type="http://schemas.openxmlformats.org/officeDocument/2006/relationships/image" Target="../media/image6.png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6.xml"/><Relationship Id="rId13" Type="http://schemas.openxmlformats.org/officeDocument/2006/relationships/slideLayout" Target="../slideLayouts/slideLayout931.xml"/><Relationship Id="rId18" Type="http://schemas.openxmlformats.org/officeDocument/2006/relationships/slideLayout" Target="../slideLayouts/slideLayout936.xml"/><Relationship Id="rId3" Type="http://schemas.openxmlformats.org/officeDocument/2006/relationships/slideLayout" Target="../slideLayouts/slideLayout9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25.xml"/><Relationship Id="rId12" Type="http://schemas.openxmlformats.org/officeDocument/2006/relationships/slideLayout" Target="../slideLayouts/slideLayout930.xml"/><Relationship Id="rId17" Type="http://schemas.openxmlformats.org/officeDocument/2006/relationships/slideLayout" Target="../slideLayouts/slideLayout93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920.xml"/><Relationship Id="rId16" Type="http://schemas.openxmlformats.org/officeDocument/2006/relationships/slideLayout" Target="../slideLayouts/slideLayout934.xml"/><Relationship Id="rId20" Type="http://schemas.openxmlformats.org/officeDocument/2006/relationships/theme" Target="../theme/theme97.xml"/><Relationship Id="rId1" Type="http://schemas.openxmlformats.org/officeDocument/2006/relationships/slideLayout" Target="../slideLayouts/slideLayout919.xml"/><Relationship Id="rId6" Type="http://schemas.openxmlformats.org/officeDocument/2006/relationships/slideLayout" Target="../slideLayouts/slideLayout924.xml"/><Relationship Id="rId11" Type="http://schemas.openxmlformats.org/officeDocument/2006/relationships/slideLayout" Target="../slideLayouts/slideLayout92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923.xml"/><Relationship Id="rId15" Type="http://schemas.openxmlformats.org/officeDocument/2006/relationships/slideLayout" Target="../slideLayouts/slideLayout9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928.xml"/><Relationship Id="rId19" Type="http://schemas.openxmlformats.org/officeDocument/2006/relationships/slideLayout" Target="../slideLayouts/slideLayout937.xml"/><Relationship Id="rId4" Type="http://schemas.openxmlformats.org/officeDocument/2006/relationships/slideLayout" Target="../slideLayouts/slideLayout922.xml"/><Relationship Id="rId9" Type="http://schemas.openxmlformats.org/officeDocument/2006/relationships/slideLayout" Target="../slideLayouts/slideLayout927.xml"/><Relationship Id="rId14" Type="http://schemas.openxmlformats.org/officeDocument/2006/relationships/slideLayout" Target="../slideLayouts/slideLayout932.xml"/><Relationship Id="rId22" Type="http://schemas.openxmlformats.org/officeDocument/2006/relationships/image" Target="../media/image4.png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938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6.xml"/><Relationship Id="rId13" Type="http://schemas.openxmlformats.org/officeDocument/2006/relationships/slideLayout" Target="../slideLayouts/slideLayout951.xml"/><Relationship Id="rId18" Type="http://schemas.openxmlformats.org/officeDocument/2006/relationships/slideLayout" Target="../slideLayouts/slideLayout956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941.xml"/><Relationship Id="rId21" Type="http://schemas.openxmlformats.org/officeDocument/2006/relationships/slideLayout" Target="../slideLayouts/slideLayout959.xml"/><Relationship Id="rId7" Type="http://schemas.openxmlformats.org/officeDocument/2006/relationships/slideLayout" Target="../slideLayouts/slideLayout945.xml"/><Relationship Id="rId12" Type="http://schemas.openxmlformats.org/officeDocument/2006/relationships/slideLayout" Target="../slideLayouts/slideLayout950.xml"/><Relationship Id="rId17" Type="http://schemas.openxmlformats.org/officeDocument/2006/relationships/slideLayout" Target="../slideLayouts/slideLayout955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940.xml"/><Relationship Id="rId16" Type="http://schemas.openxmlformats.org/officeDocument/2006/relationships/slideLayout" Target="../slideLayouts/slideLayout954.xml"/><Relationship Id="rId20" Type="http://schemas.openxmlformats.org/officeDocument/2006/relationships/slideLayout" Target="../slideLayouts/slideLayout958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939.xml"/><Relationship Id="rId6" Type="http://schemas.openxmlformats.org/officeDocument/2006/relationships/slideLayout" Target="../slideLayouts/slideLayout944.xml"/><Relationship Id="rId11" Type="http://schemas.openxmlformats.org/officeDocument/2006/relationships/slideLayout" Target="../slideLayouts/slideLayout949.xml"/><Relationship Id="rId24" Type="http://schemas.openxmlformats.org/officeDocument/2006/relationships/image" Target="../media/image23.jpeg"/><Relationship Id="rId5" Type="http://schemas.openxmlformats.org/officeDocument/2006/relationships/slideLayout" Target="../slideLayouts/slideLayout943.xml"/><Relationship Id="rId15" Type="http://schemas.openxmlformats.org/officeDocument/2006/relationships/slideLayout" Target="../slideLayouts/slideLayout953.xml"/><Relationship Id="rId23" Type="http://schemas.openxmlformats.org/officeDocument/2006/relationships/theme" Target="../theme/theme99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948.xml"/><Relationship Id="rId19" Type="http://schemas.openxmlformats.org/officeDocument/2006/relationships/slideLayout" Target="../slideLayouts/slideLayout957.xml"/><Relationship Id="rId4" Type="http://schemas.openxmlformats.org/officeDocument/2006/relationships/slideLayout" Target="../slideLayouts/slideLayout942.xml"/><Relationship Id="rId9" Type="http://schemas.openxmlformats.org/officeDocument/2006/relationships/slideLayout" Target="../slideLayouts/slideLayout947.xml"/><Relationship Id="rId14" Type="http://schemas.openxmlformats.org/officeDocument/2006/relationships/slideLayout" Target="../slideLayouts/slideLayout952.xml"/><Relationship Id="rId22" Type="http://schemas.openxmlformats.org/officeDocument/2006/relationships/slideLayout" Target="../slideLayouts/slideLayout960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/>
              <a:t>2020/12/1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b="0" i="0" u="none" smtClean="0">
                <a:solidFill>
                  <a:schemeClr val="tx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‹#›</a:t>
            </a:fld>
            <a:endParaRPr lang="zh-TW" altLang="en-US" sz="1600" b="0" i="0" u="none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chemeClr val="accent6">
                    <a:lumMod val="75000"/>
                    <a:alpha val="9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chemeClr val="accent6">
                  <a:lumMod val="75000"/>
                  <a:alpha val="90000"/>
                </a:scheme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26337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D4101-1B8C-4DD6-9BB8-55186509DED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649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78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2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98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</p:sldLayoutIdLst>
  <p:transition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24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2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484315"/>
            <a:ext cx="8235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F9675-F21F-4BA2-B787-5C9B42983708}" type="slidenum">
              <a:rPr kumimoji="1"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  <p:sp>
        <p:nvSpPr>
          <p:cNvPr id="2662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3172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  <p:sldLayoutId id="2147484855" r:id="rId12"/>
    <p:sldLayoutId id="2147484856" r:id="rId13"/>
    <p:sldLayoutId id="2147484857" r:id="rId14"/>
    <p:sldLayoutId id="2147484858" r:id="rId15"/>
    <p:sldLayoutId id="2147484859" r:id="rId16"/>
    <p:sldLayoutId id="2147484860" r:id="rId17"/>
    <p:sldLayoutId id="2147484861" r:id="rId18"/>
    <p:sldLayoutId id="2147484862" r:id="rId19"/>
    <p:sldLayoutId id="2147484863" r:id="rId20"/>
    <p:sldLayoutId id="2147484864" r:id="rId21"/>
    <p:sldLayoutId id="2147484865" r:id="rId22"/>
    <p:sldLayoutId id="2147484866" r:id="rId2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2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484315"/>
            <a:ext cx="8235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rgbClr val="000000"/>
                </a:solidFill>
                <a:latin typeface="+mj-lt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F9675-F21F-4BA2-B787-5C9B42983708}" type="slidenum">
              <a:rPr kumimoji="1"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  <p:sp>
        <p:nvSpPr>
          <p:cNvPr id="2662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1819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  <p:sldLayoutId id="2147484879" r:id="rId12"/>
    <p:sldLayoutId id="2147484880" r:id="rId13"/>
    <p:sldLayoutId id="2147484881" r:id="rId14"/>
    <p:sldLayoutId id="2147484882" r:id="rId15"/>
    <p:sldLayoutId id="2147484883" r:id="rId16"/>
    <p:sldLayoutId id="2147484884" r:id="rId17"/>
    <p:sldLayoutId id="2147484885" r:id="rId18"/>
    <p:sldLayoutId id="2147484886" r:id="rId19"/>
    <p:sldLayoutId id="2147484887" r:id="rId20"/>
    <p:sldLayoutId id="2147484888" r:id="rId21"/>
    <p:sldLayoutId id="2147484889" r:id="rId22"/>
    <p:sldLayoutId id="2147484890" r:id="rId2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972431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610314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2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484315"/>
            <a:ext cx="8235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F9675-F21F-4BA2-B787-5C9B42983708}" type="slidenum">
              <a:rPr kumimoji="1"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/>
          </a:p>
        </p:txBody>
      </p:sp>
      <p:sp>
        <p:nvSpPr>
          <p:cNvPr id="2662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205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  <p:sldLayoutId id="2147484907" r:id="rId12"/>
    <p:sldLayoutId id="2147484908" r:id="rId13"/>
    <p:sldLayoutId id="2147484909" r:id="rId14"/>
    <p:sldLayoutId id="2147484910" r:id="rId15"/>
    <p:sldLayoutId id="2147484911" r:id="rId16"/>
    <p:sldLayoutId id="2147484912" r:id="rId17"/>
    <p:sldLayoutId id="2147484913" r:id="rId18"/>
    <p:sldLayoutId id="2147484915" r:id="rId19"/>
    <p:sldLayoutId id="2147484916" r:id="rId20"/>
    <p:sldLayoutId id="2147484917" r:id="rId21"/>
    <p:sldLayoutId id="2147484918" r:id="rId22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162732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82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2" r:id="rId1"/>
    <p:sldLayoutId id="2147484923" r:id="rId2"/>
    <p:sldLayoutId id="2147484924" r:id="rId3"/>
    <p:sldLayoutId id="2147484925" r:id="rId4"/>
    <p:sldLayoutId id="2147484926" r:id="rId5"/>
    <p:sldLayoutId id="2147484927" r:id="rId6"/>
    <p:sldLayoutId id="2147484928" r:id="rId7"/>
    <p:sldLayoutId id="2147484929" r:id="rId8"/>
    <p:sldLayoutId id="2147484930" r:id="rId9"/>
    <p:sldLayoutId id="2147484931" r:id="rId10"/>
    <p:sldLayoutId id="2147484932" r:id="rId11"/>
    <p:sldLayoutId id="2147484933" r:id="rId12"/>
    <p:sldLayoutId id="2147484934" r:id="rId13"/>
    <p:sldLayoutId id="2147484935" r:id="rId14"/>
    <p:sldLayoutId id="2147484936" r:id="rId15"/>
    <p:sldLayoutId id="2147484937" r:id="rId16"/>
    <p:sldLayoutId id="2147484938" r:id="rId17"/>
    <p:sldLayoutId id="2147484939" r:id="rId18"/>
    <p:sldLayoutId id="2147484940" r:id="rId19"/>
    <p:sldLayoutId id="2147484941" r:id="rId2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4DD3D-6910-40E7-B8FF-C6A53E22E93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801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2646-2204-42DB-AF49-F4273D2C32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56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96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  <p:sldLayoutId id="2147484972" r:id="rId12"/>
    <p:sldLayoutId id="2147484973" r:id="rId13"/>
    <p:sldLayoutId id="2147484974" r:id="rId14"/>
    <p:sldLayoutId id="2147484975" r:id="rId15"/>
    <p:sldLayoutId id="2147484976" r:id="rId16"/>
    <p:sldLayoutId id="2147484977" r:id="rId17"/>
    <p:sldLayoutId id="2147484978" r:id="rId18"/>
    <p:sldLayoutId id="214748497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7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  <p:sldLayoutId id="2147484992" r:id="rId12"/>
    <p:sldLayoutId id="2147484993" r:id="rId13"/>
    <p:sldLayoutId id="2147484994" r:id="rId14"/>
    <p:sldLayoutId id="2147484995" r:id="rId15"/>
    <p:sldLayoutId id="2147484996" r:id="rId16"/>
    <p:sldLayoutId id="2147484997" r:id="rId17"/>
    <p:sldLayoutId id="2147484998" r:id="rId18"/>
    <p:sldLayoutId id="214748499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2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24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  <p:sldLayoutId id="2147485031" r:id="rId13"/>
    <p:sldLayoutId id="2147485032" r:id="rId14"/>
    <p:sldLayoutId id="2147485033" r:id="rId15"/>
    <p:sldLayoutId id="2147485034" r:id="rId16"/>
    <p:sldLayoutId id="2147485035" r:id="rId17"/>
    <p:sldLayoutId id="2147485036" r:id="rId18"/>
    <p:sldLayoutId id="214748503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6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48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  <p:sldLayoutId id="2147485054" r:id="rId12"/>
    <p:sldLayoutId id="2147485055" r:id="rId13"/>
    <p:sldLayoutId id="2147485056" r:id="rId14"/>
    <p:sldLayoutId id="2147485057" r:id="rId15"/>
    <p:sldLayoutId id="2147485058" r:id="rId16"/>
    <p:sldLayoutId id="2147485059" r:id="rId17"/>
    <p:sldLayoutId id="2147485060" r:id="rId18"/>
    <p:sldLayoutId id="214748506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4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  <p:sldLayoutId id="2147485074" r:id="rId12"/>
    <p:sldLayoutId id="2147485075" r:id="rId13"/>
    <p:sldLayoutId id="2147485076" r:id="rId14"/>
    <p:sldLayoutId id="2147485077" r:id="rId15"/>
    <p:sldLayoutId id="2147485078" r:id="rId16"/>
    <p:sldLayoutId id="2147485079" r:id="rId17"/>
    <p:sldLayoutId id="2147485080" r:id="rId18"/>
    <p:sldLayoutId id="214748508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915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2646-2204-42DB-AF49-F4273D2C32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116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2928E-9BF2-4E30-AE0E-E880BFEECAD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98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2646-2204-42DB-AF49-F4273D2C32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8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2646-2204-42DB-AF49-F4273D2C32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744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287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2" r:id="rId1"/>
    <p:sldLayoutId id="2147485103" r:id="rId2"/>
    <p:sldLayoutId id="2147485104" r:id="rId3"/>
    <p:sldLayoutId id="2147485105" r:id="rId4"/>
    <p:sldLayoutId id="2147485106" r:id="rId5"/>
    <p:sldLayoutId id="2147485107" r:id="rId6"/>
    <p:sldLayoutId id="2147485108" r:id="rId7"/>
    <p:sldLayoutId id="2147485109" r:id="rId8"/>
    <p:sldLayoutId id="2147485110" r:id="rId9"/>
    <p:sldLayoutId id="2147485111" r:id="rId10"/>
    <p:sldLayoutId id="2147485112" r:id="rId11"/>
    <p:sldLayoutId id="2147485113" r:id="rId12"/>
    <p:sldLayoutId id="2147485114" r:id="rId13"/>
    <p:sldLayoutId id="2147485115" r:id="rId14"/>
    <p:sldLayoutId id="2147485116" r:id="rId15"/>
    <p:sldLayoutId id="2147485117" r:id="rId16"/>
    <p:sldLayoutId id="2147485118" r:id="rId17"/>
    <p:sldLayoutId id="2147485119" r:id="rId18"/>
    <p:sldLayoutId id="2147485120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02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  <p:sldLayoutId id="2147485136" r:id="rId12"/>
    <p:sldLayoutId id="2147485137" r:id="rId13"/>
    <p:sldLayoutId id="2147485138" r:id="rId14"/>
    <p:sldLayoutId id="2147485139" r:id="rId15"/>
    <p:sldLayoutId id="2147485140" r:id="rId16"/>
    <p:sldLayoutId id="2147485141" r:id="rId17"/>
    <p:sldLayoutId id="2147485142" r:id="rId18"/>
    <p:sldLayoutId id="214748514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14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56" r:id="rId12"/>
    <p:sldLayoutId id="2147485157" r:id="rId13"/>
    <p:sldLayoutId id="2147485158" r:id="rId14"/>
    <p:sldLayoutId id="2147485159" r:id="rId15"/>
    <p:sldLayoutId id="2147485160" r:id="rId16"/>
    <p:sldLayoutId id="2147485161" r:id="rId17"/>
    <p:sldLayoutId id="2147485162" r:id="rId18"/>
    <p:sldLayoutId id="214748516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80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  <p:sldLayoutId id="2147485176" r:id="rId12"/>
    <p:sldLayoutId id="2147485177" r:id="rId13"/>
    <p:sldLayoutId id="2147485178" r:id="rId14"/>
    <p:sldLayoutId id="2147485179" r:id="rId15"/>
    <p:sldLayoutId id="2147485180" r:id="rId16"/>
    <p:sldLayoutId id="2147485181" r:id="rId17"/>
    <p:sldLayoutId id="2147485182" r:id="rId18"/>
    <p:sldLayoutId id="214748518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59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5197" r:id="rId13"/>
    <p:sldLayoutId id="2147485198" r:id="rId14"/>
    <p:sldLayoutId id="2147485199" r:id="rId15"/>
    <p:sldLayoutId id="2147485200" r:id="rId16"/>
    <p:sldLayoutId id="2147485201" r:id="rId17"/>
    <p:sldLayoutId id="2147485202" r:id="rId18"/>
    <p:sldLayoutId id="214748520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49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5" r:id="rId1"/>
    <p:sldLayoutId id="2147485206" r:id="rId2"/>
    <p:sldLayoutId id="2147485207" r:id="rId3"/>
    <p:sldLayoutId id="2147485208" r:id="rId4"/>
    <p:sldLayoutId id="2147485209" r:id="rId5"/>
    <p:sldLayoutId id="2147485210" r:id="rId6"/>
    <p:sldLayoutId id="2147485211" r:id="rId7"/>
    <p:sldLayoutId id="2147485212" r:id="rId8"/>
    <p:sldLayoutId id="2147485213" r:id="rId9"/>
    <p:sldLayoutId id="2147485214" r:id="rId10"/>
    <p:sldLayoutId id="2147485215" r:id="rId11"/>
    <p:sldLayoutId id="2147485216" r:id="rId12"/>
    <p:sldLayoutId id="2147485217" r:id="rId13"/>
    <p:sldLayoutId id="2147485218" r:id="rId14"/>
    <p:sldLayoutId id="2147485219" r:id="rId15"/>
    <p:sldLayoutId id="2147485220" r:id="rId16"/>
    <p:sldLayoutId id="2147485221" r:id="rId17"/>
    <p:sldLayoutId id="2147485222" r:id="rId18"/>
    <p:sldLayoutId id="214748522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816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763970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05BD-BFEA-4D07-95E4-57A6228149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82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265457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147680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140398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4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66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  <p:sldLayoutId id="2147485247" r:id="rId12"/>
    <p:sldLayoutId id="2147485248" r:id="rId13"/>
    <p:sldLayoutId id="2147485249" r:id="rId14"/>
    <p:sldLayoutId id="2147485250" r:id="rId15"/>
    <p:sldLayoutId id="2147485251" r:id="rId16"/>
    <p:sldLayoutId id="2147485252" r:id="rId17"/>
    <p:sldLayoutId id="2147485253" r:id="rId18"/>
    <p:sldLayoutId id="2147485254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79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  <p:sldLayoutId id="2147485258" r:id="rId2"/>
    <p:sldLayoutId id="2147485259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  <p:sldLayoutId id="2147485266" r:id="rId10"/>
    <p:sldLayoutId id="2147485267" r:id="rId11"/>
    <p:sldLayoutId id="2147485268" r:id="rId12"/>
    <p:sldLayoutId id="2147485269" r:id="rId13"/>
    <p:sldLayoutId id="2147485270" r:id="rId14"/>
    <p:sldLayoutId id="2147485271" r:id="rId15"/>
    <p:sldLayoutId id="2147485272" r:id="rId16"/>
    <p:sldLayoutId id="2147485273" r:id="rId17"/>
    <p:sldLayoutId id="2147485274" r:id="rId18"/>
    <p:sldLayoutId id="2147485275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10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  <p:sldLayoutId id="2147485288" r:id="rId12"/>
    <p:sldLayoutId id="2147485289" r:id="rId13"/>
    <p:sldLayoutId id="2147485290" r:id="rId14"/>
    <p:sldLayoutId id="2147485291" r:id="rId15"/>
    <p:sldLayoutId id="2147485292" r:id="rId16"/>
    <p:sldLayoutId id="2147485293" r:id="rId17"/>
    <p:sldLayoutId id="2147485294" r:id="rId18"/>
    <p:sldLayoutId id="2147485295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36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302" r:id="rId6"/>
    <p:sldLayoutId id="2147485303" r:id="rId7"/>
    <p:sldLayoutId id="2147485304" r:id="rId8"/>
    <p:sldLayoutId id="2147485305" r:id="rId9"/>
    <p:sldLayoutId id="2147485306" r:id="rId10"/>
    <p:sldLayoutId id="2147485307" r:id="rId11"/>
    <p:sldLayoutId id="2147485308" r:id="rId12"/>
    <p:sldLayoutId id="2147485309" r:id="rId13"/>
    <p:sldLayoutId id="2147485310" r:id="rId14"/>
    <p:sldLayoutId id="2147485311" r:id="rId15"/>
    <p:sldLayoutId id="2147485312" r:id="rId16"/>
    <p:sldLayoutId id="2147485313" r:id="rId17"/>
    <p:sldLayoutId id="2147485314" r:id="rId18"/>
    <p:sldLayoutId id="2147485315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2646-2204-42DB-AF49-F4273D2C32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670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平行四邊形 6"/>
          <p:cNvSpPr/>
          <p:nvPr userDrawn="1"/>
        </p:nvSpPr>
        <p:spPr>
          <a:xfrm flipH="1">
            <a:off x="3979302" y="6414085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 userDrawn="1"/>
        </p:nvSpPr>
        <p:spPr>
          <a:xfrm>
            <a:off x="3707904" y="65073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041F4FC-3B41-4BAA-81BB-5B6275365D34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ctr"/>
              <a:t>‹#›</a:t>
            </a:fld>
            <a:endParaRPr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4742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2" r:id="rId1"/>
    <p:sldLayoutId id="2147485323" r:id="rId2"/>
    <p:sldLayoutId id="2147485324" r:id="rId3"/>
    <p:sldLayoutId id="2147485325" r:id="rId4"/>
    <p:sldLayoutId id="2147485326" r:id="rId5"/>
    <p:sldLayoutId id="2147485327" r:id="rId6"/>
    <p:sldLayoutId id="2147485328" r:id="rId7"/>
  </p:sldLayoutIdLst>
  <p:transition spd="slow">
    <p:pull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727128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8A23B-09FE-450E-AF07-E3804F487B8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540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68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2" r:id="rId1"/>
    <p:sldLayoutId id="2147485333" r:id="rId2"/>
    <p:sldLayoutId id="2147485334" r:id="rId3"/>
    <p:sldLayoutId id="2147485335" r:id="rId4"/>
    <p:sldLayoutId id="2147485336" r:id="rId5"/>
    <p:sldLayoutId id="2147485337" r:id="rId6"/>
    <p:sldLayoutId id="2147485338" r:id="rId7"/>
    <p:sldLayoutId id="2147485339" r:id="rId8"/>
    <p:sldLayoutId id="2147485340" r:id="rId9"/>
    <p:sldLayoutId id="2147485341" r:id="rId10"/>
    <p:sldLayoutId id="2147485342" r:id="rId11"/>
    <p:sldLayoutId id="2147485343" r:id="rId12"/>
    <p:sldLayoutId id="2147485344" r:id="rId13"/>
    <p:sldLayoutId id="2147485345" r:id="rId14"/>
    <p:sldLayoutId id="2147485346" r:id="rId15"/>
    <p:sldLayoutId id="2147485347" r:id="rId16"/>
    <p:sldLayoutId id="2147485348" r:id="rId17"/>
    <p:sldLayoutId id="2147485349" r:id="rId18"/>
    <p:sldLayoutId id="2147485350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2646-2204-42DB-AF49-F4273D2C32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957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419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  <p:sldLayoutId id="2147485366" r:id="rId12"/>
    <p:sldLayoutId id="2147485367" r:id="rId13"/>
    <p:sldLayoutId id="2147485368" r:id="rId14"/>
    <p:sldLayoutId id="2147485369" r:id="rId15"/>
    <p:sldLayoutId id="2147485370" r:id="rId16"/>
    <p:sldLayoutId id="2147485371" r:id="rId17"/>
    <p:sldLayoutId id="2147485372" r:id="rId18"/>
    <p:sldLayoutId id="214748537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21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8" r:id="rId1"/>
    <p:sldLayoutId id="2147485379" r:id="rId2"/>
    <p:sldLayoutId id="2147485380" r:id="rId3"/>
    <p:sldLayoutId id="2147485381" r:id="rId4"/>
    <p:sldLayoutId id="2147485382" r:id="rId5"/>
    <p:sldLayoutId id="2147485383" r:id="rId6"/>
    <p:sldLayoutId id="2147485384" r:id="rId7"/>
    <p:sldLayoutId id="2147485385" r:id="rId8"/>
    <p:sldLayoutId id="2147485386" r:id="rId9"/>
    <p:sldLayoutId id="2147485387" r:id="rId10"/>
    <p:sldLayoutId id="2147485388" r:id="rId11"/>
    <p:sldLayoutId id="2147485389" r:id="rId12"/>
    <p:sldLayoutId id="2147485390" r:id="rId13"/>
    <p:sldLayoutId id="2147485391" r:id="rId14"/>
    <p:sldLayoutId id="2147485392" r:id="rId15"/>
    <p:sldLayoutId id="2147485393" r:id="rId16"/>
    <p:sldLayoutId id="2147485394" r:id="rId17"/>
    <p:sldLayoutId id="2147485395" r:id="rId18"/>
    <p:sldLayoutId id="2147485396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153369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9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3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5405" r:id="rId3"/>
    <p:sldLayoutId id="2147485406" r:id="rId4"/>
    <p:sldLayoutId id="2147485407" r:id="rId5"/>
    <p:sldLayoutId id="2147485408" r:id="rId6"/>
    <p:sldLayoutId id="2147485409" r:id="rId7"/>
    <p:sldLayoutId id="2147485410" r:id="rId8"/>
    <p:sldLayoutId id="2147485411" r:id="rId9"/>
    <p:sldLayoutId id="2147485412" r:id="rId10"/>
    <p:sldLayoutId id="2147485413" r:id="rId11"/>
    <p:sldLayoutId id="2147485414" r:id="rId12"/>
    <p:sldLayoutId id="2147485415" r:id="rId13"/>
    <p:sldLayoutId id="2147485416" r:id="rId14"/>
    <p:sldLayoutId id="2147485417" r:id="rId15"/>
    <p:sldLayoutId id="2147485418" r:id="rId16"/>
    <p:sldLayoutId id="2147485419" r:id="rId17"/>
    <p:sldLayoutId id="2147485420" r:id="rId18"/>
    <p:sldLayoutId id="214748542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平行四邊形 6"/>
          <p:cNvSpPr/>
          <p:nvPr userDrawn="1"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 userDrawn="1"/>
        </p:nvSpPr>
        <p:spPr>
          <a:xfrm>
            <a:off x="3707904" y="65073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041F4FC-3B41-4BAA-81BB-5B6275365D34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ctr"/>
              <a:t>‹#›</a:t>
            </a:fld>
            <a:endParaRPr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0647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3" r:id="rId1"/>
    <p:sldLayoutId id="2147485424" r:id="rId2"/>
    <p:sldLayoutId id="2147485425" r:id="rId3"/>
    <p:sldLayoutId id="2147485426" r:id="rId4"/>
    <p:sldLayoutId id="2147485427" r:id="rId5"/>
    <p:sldLayoutId id="2147485429" r:id="rId6"/>
    <p:sldLayoutId id="2147485430" r:id="rId7"/>
  </p:sldLayoutIdLst>
  <p:transition>
    <p:pull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40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2" r:id="rId1"/>
    <p:sldLayoutId id="2147485433" r:id="rId2"/>
    <p:sldLayoutId id="2147485434" r:id="rId3"/>
    <p:sldLayoutId id="2147485435" r:id="rId4"/>
    <p:sldLayoutId id="2147485436" r:id="rId5"/>
    <p:sldLayoutId id="2147485437" r:id="rId6"/>
    <p:sldLayoutId id="2147485438" r:id="rId7"/>
    <p:sldLayoutId id="2147485439" r:id="rId8"/>
    <p:sldLayoutId id="2147485440" r:id="rId9"/>
    <p:sldLayoutId id="2147485441" r:id="rId10"/>
    <p:sldLayoutId id="2147485442" r:id="rId11"/>
    <p:sldLayoutId id="2147485443" r:id="rId12"/>
    <p:sldLayoutId id="2147485444" r:id="rId13"/>
    <p:sldLayoutId id="2147485445" r:id="rId14"/>
    <p:sldLayoutId id="2147485446" r:id="rId15"/>
    <p:sldLayoutId id="2147485447" r:id="rId16"/>
    <p:sldLayoutId id="2147485448" r:id="rId17"/>
    <p:sldLayoutId id="2147485449" r:id="rId18"/>
    <p:sldLayoutId id="2147485450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8CC3E24-AC8B-448C-BE18-7F1E625D120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67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2" r:id="rId1"/>
    <p:sldLayoutId id="2147485453" r:id="rId2"/>
    <p:sldLayoutId id="2147485454" r:id="rId3"/>
    <p:sldLayoutId id="2147485455" r:id="rId4"/>
    <p:sldLayoutId id="2147485456" r:id="rId5"/>
    <p:sldLayoutId id="2147485457" r:id="rId6"/>
    <p:sldLayoutId id="2147485458" r:id="rId7"/>
    <p:sldLayoutId id="2147485459" r:id="rId8"/>
    <p:sldLayoutId id="2147485460" r:id="rId9"/>
    <p:sldLayoutId id="2147485461" r:id="rId10"/>
    <p:sldLayoutId id="2147485462" r:id="rId11"/>
    <p:sldLayoutId id="2147485463" r:id="rId12"/>
    <p:sldLayoutId id="2147485464" r:id="rId13"/>
    <p:sldLayoutId id="2147485465" r:id="rId14"/>
    <p:sldLayoutId id="2147485466" r:id="rId15"/>
    <p:sldLayoutId id="2147485467" r:id="rId16"/>
    <p:sldLayoutId id="2147485468" r:id="rId17"/>
    <p:sldLayoutId id="2147485469" r:id="rId18"/>
    <p:sldLayoutId id="2147485470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826A-C94C-4F84-9E7C-1481DAC0775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245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6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3" y="116632"/>
            <a:ext cx="352839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ln w="50800"/>
                <a:solidFill>
                  <a:srgbClr val="FFFFFF">
                    <a:shade val="50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New Taipei City Police Department</a:t>
            </a:r>
            <a:endParaRPr kumimoji="1" lang="zh-TW" altLang="en-US" sz="1400" b="1" dirty="0">
              <a:ln w="50800"/>
              <a:solidFill>
                <a:srgbClr val="FFFFFF">
                  <a:shade val="50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4" y="188936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5282" y="6453336"/>
            <a:ext cx="1470374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</p:sldLayoutIdLst>
  <p:transition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66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5" r:id="rId1"/>
    <p:sldLayoutId id="2147485476" r:id="rId2"/>
    <p:sldLayoutId id="2147485477" r:id="rId3"/>
    <p:sldLayoutId id="2147485478" r:id="rId4"/>
    <p:sldLayoutId id="2147485479" r:id="rId5"/>
    <p:sldLayoutId id="2147485480" r:id="rId6"/>
    <p:sldLayoutId id="2147485481" r:id="rId7"/>
    <p:sldLayoutId id="2147485482" r:id="rId8"/>
    <p:sldLayoutId id="2147485483" r:id="rId9"/>
    <p:sldLayoutId id="2147485484" r:id="rId10"/>
    <p:sldLayoutId id="2147485485" r:id="rId11"/>
    <p:sldLayoutId id="2147485486" r:id="rId12"/>
    <p:sldLayoutId id="2147485487" r:id="rId13"/>
    <p:sldLayoutId id="2147485488" r:id="rId14"/>
    <p:sldLayoutId id="2147485489" r:id="rId15"/>
    <p:sldLayoutId id="2147485490" r:id="rId16"/>
    <p:sldLayoutId id="2147485491" r:id="rId17"/>
    <p:sldLayoutId id="2147485492" r:id="rId18"/>
    <p:sldLayoutId id="214748549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73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6" r:id="rId2"/>
    <p:sldLayoutId id="2147485497" r:id="rId3"/>
    <p:sldLayoutId id="2147485498" r:id="rId4"/>
    <p:sldLayoutId id="2147485499" r:id="rId5"/>
    <p:sldLayoutId id="2147485500" r:id="rId6"/>
    <p:sldLayoutId id="2147485501" r:id="rId7"/>
    <p:sldLayoutId id="2147485502" r:id="rId8"/>
    <p:sldLayoutId id="2147485503" r:id="rId9"/>
    <p:sldLayoutId id="2147485504" r:id="rId10"/>
    <p:sldLayoutId id="2147485505" r:id="rId11"/>
    <p:sldLayoutId id="2147485506" r:id="rId12"/>
    <p:sldLayoutId id="2147485507" r:id="rId13"/>
    <p:sldLayoutId id="2147485508" r:id="rId14"/>
    <p:sldLayoutId id="2147485509" r:id="rId15"/>
    <p:sldLayoutId id="2147485510" r:id="rId16"/>
    <p:sldLayoutId id="2147485511" r:id="rId17"/>
    <p:sldLayoutId id="2147485512" r:id="rId18"/>
    <p:sldLayoutId id="214748551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804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83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520" r:id="rId3"/>
    <p:sldLayoutId id="2147485521" r:id="rId4"/>
    <p:sldLayoutId id="2147485522" r:id="rId5"/>
    <p:sldLayoutId id="2147485523" r:id="rId6"/>
    <p:sldLayoutId id="2147485524" r:id="rId7"/>
    <p:sldLayoutId id="2147485525" r:id="rId8"/>
    <p:sldLayoutId id="2147485526" r:id="rId9"/>
    <p:sldLayoutId id="2147485527" r:id="rId10"/>
    <p:sldLayoutId id="2147485528" r:id="rId11"/>
    <p:sldLayoutId id="2147485529" r:id="rId12"/>
    <p:sldLayoutId id="2147485530" r:id="rId13"/>
    <p:sldLayoutId id="2147485531" r:id="rId14"/>
    <p:sldLayoutId id="2147485532" r:id="rId15"/>
    <p:sldLayoutId id="2147485533" r:id="rId16"/>
    <p:sldLayoutId id="2147485534" r:id="rId17"/>
    <p:sldLayoutId id="2147485535" r:id="rId18"/>
    <p:sldLayoutId id="2147485536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610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540" r:id="rId3"/>
    <p:sldLayoutId id="2147485541" r:id="rId4"/>
    <p:sldLayoutId id="2147485542" r:id="rId5"/>
    <p:sldLayoutId id="2147485543" r:id="rId6"/>
    <p:sldLayoutId id="2147485544" r:id="rId7"/>
    <p:sldLayoutId id="2147485545" r:id="rId8"/>
    <p:sldLayoutId id="2147485546" r:id="rId9"/>
    <p:sldLayoutId id="2147485547" r:id="rId10"/>
    <p:sldLayoutId id="2147485548" r:id="rId11"/>
    <p:sldLayoutId id="2147485549" r:id="rId12"/>
    <p:sldLayoutId id="2147485550" r:id="rId13"/>
    <p:sldLayoutId id="2147485551" r:id="rId14"/>
    <p:sldLayoutId id="2147485552" r:id="rId15"/>
    <p:sldLayoutId id="2147485553" r:id="rId16"/>
    <p:sldLayoutId id="2147485554" r:id="rId17"/>
    <p:sldLayoutId id="2147485555" r:id="rId18"/>
    <p:sldLayoutId id="2147485556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平行四邊形 6"/>
          <p:cNvSpPr/>
          <p:nvPr userDrawn="1"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 userDrawn="1"/>
        </p:nvSpPr>
        <p:spPr>
          <a:xfrm>
            <a:off x="3707904" y="65073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041F4FC-3B41-4BAA-81BB-5B6275365D34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ctr"/>
              <a:t>‹#›</a:t>
            </a:fld>
            <a:endParaRPr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1105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8" r:id="rId1"/>
    <p:sldLayoutId id="2147485559" r:id="rId2"/>
    <p:sldLayoutId id="2147485560" r:id="rId3"/>
    <p:sldLayoutId id="2147485561" r:id="rId4"/>
    <p:sldLayoutId id="2147485562" r:id="rId5"/>
  </p:sldLayoutIdLst>
  <p:transition>
    <p:pull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648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372838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7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2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1" r:id="rId1"/>
    <p:sldLayoutId id="2147485572" r:id="rId2"/>
    <p:sldLayoutId id="2147485573" r:id="rId3"/>
    <p:sldLayoutId id="2147485574" r:id="rId4"/>
    <p:sldLayoutId id="2147485575" r:id="rId5"/>
    <p:sldLayoutId id="2147485576" r:id="rId6"/>
    <p:sldLayoutId id="2147485577" r:id="rId7"/>
    <p:sldLayoutId id="2147485578" r:id="rId8"/>
    <p:sldLayoutId id="2147485579" r:id="rId9"/>
    <p:sldLayoutId id="2147485580" r:id="rId10"/>
    <p:sldLayoutId id="2147485581" r:id="rId11"/>
    <p:sldLayoutId id="2147485582" r:id="rId12"/>
    <p:sldLayoutId id="2147485583" r:id="rId13"/>
    <p:sldLayoutId id="2147485584" r:id="rId14"/>
    <p:sldLayoutId id="2147485585" r:id="rId15"/>
    <p:sldLayoutId id="2147485586" r:id="rId16"/>
    <p:sldLayoutId id="2147485587" r:id="rId17"/>
    <p:sldLayoutId id="2147485588" r:id="rId18"/>
    <p:sldLayoutId id="214748558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F81D-04D7-4404-ACB1-E413374650F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01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01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1" r:id="rId1"/>
    <p:sldLayoutId id="2147485592" r:id="rId2"/>
    <p:sldLayoutId id="2147485593" r:id="rId3"/>
    <p:sldLayoutId id="2147485594" r:id="rId4"/>
    <p:sldLayoutId id="2147485595" r:id="rId5"/>
    <p:sldLayoutId id="2147485596" r:id="rId6"/>
    <p:sldLayoutId id="2147485597" r:id="rId7"/>
    <p:sldLayoutId id="2147485598" r:id="rId8"/>
    <p:sldLayoutId id="2147485599" r:id="rId9"/>
    <p:sldLayoutId id="2147485600" r:id="rId10"/>
    <p:sldLayoutId id="2147485601" r:id="rId11"/>
    <p:sldLayoutId id="2147485602" r:id="rId12"/>
    <p:sldLayoutId id="2147485603" r:id="rId13"/>
    <p:sldLayoutId id="2147485604" r:id="rId14"/>
    <p:sldLayoutId id="2147485605" r:id="rId15"/>
    <p:sldLayoutId id="2147485606" r:id="rId16"/>
    <p:sldLayoutId id="2147485607" r:id="rId17"/>
    <p:sldLayoutId id="2147485608" r:id="rId18"/>
    <p:sldLayoutId id="214748560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3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1" r:id="rId1"/>
    <p:sldLayoutId id="2147485612" r:id="rId2"/>
    <p:sldLayoutId id="2147485613" r:id="rId3"/>
    <p:sldLayoutId id="2147485614" r:id="rId4"/>
    <p:sldLayoutId id="2147485615" r:id="rId5"/>
    <p:sldLayoutId id="2147485616" r:id="rId6"/>
    <p:sldLayoutId id="2147485617" r:id="rId7"/>
    <p:sldLayoutId id="2147485618" r:id="rId8"/>
    <p:sldLayoutId id="2147485619" r:id="rId9"/>
    <p:sldLayoutId id="2147485620" r:id="rId10"/>
    <p:sldLayoutId id="2147485621" r:id="rId11"/>
    <p:sldLayoutId id="2147485622" r:id="rId12"/>
    <p:sldLayoutId id="2147485623" r:id="rId13"/>
    <p:sldLayoutId id="2147485624" r:id="rId14"/>
    <p:sldLayoutId id="2147485625" r:id="rId15"/>
    <p:sldLayoutId id="2147485626" r:id="rId16"/>
    <p:sldLayoutId id="2147485627" r:id="rId17"/>
    <p:sldLayoutId id="2147485628" r:id="rId18"/>
    <p:sldLayoutId id="214748562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635300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295725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5" y="6414083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34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11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03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4" r:id="rId1"/>
    <p:sldLayoutId id="2147485645" r:id="rId2"/>
    <p:sldLayoutId id="2147485646" r:id="rId3"/>
    <p:sldLayoutId id="2147485647" r:id="rId4"/>
    <p:sldLayoutId id="2147485648" r:id="rId5"/>
    <p:sldLayoutId id="2147485649" r:id="rId6"/>
    <p:sldLayoutId id="2147485650" r:id="rId7"/>
    <p:sldLayoutId id="2147485651" r:id="rId8"/>
    <p:sldLayoutId id="2147485652" r:id="rId9"/>
    <p:sldLayoutId id="2147485653" r:id="rId10"/>
    <p:sldLayoutId id="2147485654" r:id="rId11"/>
    <p:sldLayoutId id="2147485655" r:id="rId12"/>
    <p:sldLayoutId id="2147485656" r:id="rId13"/>
    <p:sldLayoutId id="2147485657" r:id="rId14"/>
    <p:sldLayoutId id="2147485658" r:id="rId15"/>
    <p:sldLayoutId id="2147485659" r:id="rId16"/>
    <p:sldLayoutId id="2147485660" r:id="rId17"/>
    <p:sldLayoutId id="2147485661" r:id="rId18"/>
    <p:sldLayoutId id="2147485662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43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4" r:id="rId1"/>
    <p:sldLayoutId id="2147485665" r:id="rId2"/>
    <p:sldLayoutId id="2147485666" r:id="rId3"/>
    <p:sldLayoutId id="2147485667" r:id="rId4"/>
    <p:sldLayoutId id="2147485668" r:id="rId5"/>
    <p:sldLayoutId id="2147485669" r:id="rId6"/>
    <p:sldLayoutId id="2147485670" r:id="rId7"/>
    <p:sldLayoutId id="2147485671" r:id="rId8"/>
    <p:sldLayoutId id="2147485672" r:id="rId9"/>
    <p:sldLayoutId id="2147485673" r:id="rId10"/>
    <p:sldLayoutId id="2147485674" r:id="rId11"/>
    <p:sldLayoutId id="2147485675" r:id="rId12"/>
    <p:sldLayoutId id="2147485676" r:id="rId13"/>
    <p:sldLayoutId id="2147485677" r:id="rId14"/>
    <p:sldLayoutId id="2147485678" r:id="rId15"/>
    <p:sldLayoutId id="2147485679" r:id="rId16"/>
    <p:sldLayoutId id="2147485680" r:id="rId17"/>
    <p:sldLayoutId id="2147485681" r:id="rId18"/>
    <p:sldLayoutId id="2147485682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67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  <p:sldLayoutId id="2147485695" r:id="rId12"/>
    <p:sldLayoutId id="2147485696" r:id="rId13"/>
    <p:sldLayoutId id="2147485697" r:id="rId14"/>
    <p:sldLayoutId id="2147485698" r:id="rId15"/>
    <p:sldLayoutId id="2147485699" r:id="rId16"/>
    <p:sldLayoutId id="2147485700" r:id="rId17"/>
    <p:sldLayoutId id="2147485701" r:id="rId18"/>
    <p:sldLayoutId id="2147485702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16190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4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727AF-0471-49A0-9915-FB1F3C3942D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36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20534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7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251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626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34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  <p:sldLayoutId id="2147485730" r:id="rId12"/>
    <p:sldLayoutId id="2147485731" r:id="rId13"/>
    <p:sldLayoutId id="2147485732" r:id="rId14"/>
    <p:sldLayoutId id="2147485733" r:id="rId15"/>
    <p:sldLayoutId id="2147485734" r:id="rId16"/>
    <p:sldLayoutId id="2147485735" r:id="rId17"/>
    <p:sldLayoutId id="2147485736" r:id="rId18"/>
    <p:sldLayoutId id="214748573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26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9" r:id="rId1"/>
    <p:sldLayoutId id="2147485740" r:id="rId2"/>
    <p:sldLayoutId id="2147485741" r:id="rId3"/>
    <p:sldLayoutId id="2147485742" r:id="rId4"/>
    <p:sldLayoutId id="2147485743" r:id="rId5"/>
    <p:sldLayoutId id="2147485744" r:id="rId6"/>
    <p:sldLayoutId id="2147485745" r:id="rId7"/>
    <p:sldLayoutId id="2147485746" r:id="rId8"/>
    <p:sldLayoutId id="2147485747" r:id="rId9"/>
    <p:sldLayoutId id="2147485748" r:id="rId10"/>
    <p:sldLayoutId id="2147485749" r:id="rId11"/>
    <p:sldLayoutId id="2147485750" r:id="rId12"/>
    <p:sldLayoutId id="2147485751" r:id="rId13"/>
    <p:sldLayoutId id="2147485752" r:id="rId14"/>
    <p:sldLayoutId id="2147485753" r:id="rId15"/>
    <p:sldLayoutId id="2147485754" r:id="rId16"/>
    <p:sldLayoutId id="2147485755" r:id="rId17"/>
    <p:sldLayoutId id="2147485756" r:id="rId18"/>
    <p:sldLayoutId id="214748575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18370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580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257792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6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22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9" r:id="rId1"/>
    <p:sldLayoutId id="2147485770" r:id="rId2"/>
    <p:sldLayoutId id="2147485771" r:id="rId3"/>
    <p:sldLayoutId id="2147485772" r:id="rId4"/>
    <p:sldLayoutId id="2147485773" r:id="rId5"/>
    <p:sldLayoutId id="2147485774" r:id="rId6"/>
    <p:sldLayoutId id="2147485775" r:id="rId7"/>
    <p:sldLayoutId id="2147485776" r:id="rId8"/>
    <p:sldLayoutId id="2147485777" r:id="rId9"/>
    <p:sldLayoutId id="2147485778" r:id="rId10"/>
    <p:sldLayoutId id="2147485779" r:id="rId11"/>
    <p:sldLayoutId id="2147485780" r:id="rId12"/>
    <p:sldLayoutId id="2147485781" r:id="rId13"/>
    <p:sldLayoutId id="2147485782" r:id="rId14"/>
    <p:sldLayoutId id="2147485783" r:id="rId15"/>
    <p:sldLayoutId id="2147485784" r:id="rId16"/>
    <p:sldLayoutId id="2147485785" r:id="rId17"/>
    <p:sldLayoutId id="2147485786" r:id="rId18"/>
    <p:sldLayoutId id="214748578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607BA-D7F8-4917-9162-36488CEA725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579667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050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9" r:id="rId1"/>
    <p:sldLayoutId id="2147485790" r:id="rId2"/>
    <p:sldLayoutId id="2147485791" r:id="rId3"/>
    <p:sldLayoutId id="2147485792" r:id="rId4"/>
    <p:sldLayoutId id="2147485793" r:id="rId5"/>
    <p:sldLayoutId id="2147485794" r:id="rId6"/>
    <p:sldLayoutId id="2147485795" r:id="rId7"/>
    <p:sldLayoutId id="2147485796" r:id="rId8"/>
    <p:sldLayoutId id="2147485797" r:id="rId9"/>
    <p:sldLayoutId id="2147485798" r:id="rId10"/>
    <p:sldLayoutId id="2147485799" r:id="rId11"/>
    <p:sldLayoutId id="2147485800" r:id="rId12"/>
    <p:sldLayoutId id="2147485801" r:id="rId13"/>
    <p:sldLayoutId id="2147485802" r:id="rId14"/>
    <p:sldLayoutId id="2147485803" r:id="rId15"/>
    <p:sldLayoutId id="2147485804" r:id="rId16"/>
    <p:sldLayoutId id="2147485805" r:id="rId17"/>
    <p:sldLayoutId id="2147485806" r:id="rId18"/>
    <p:sldLayoutId id="214748580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375401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9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595928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平行四邊形 6"/>
          <p:cNvSpPr/>
          <p:nvPr userDrawn="1"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 userDrawn="1"/>
        </p:nvSpPr>
        <p:spPr>
          <a:xfrm>
            <a:off x="3707904" y="65073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041F4FC-3B41-4BAA-81BB-5B6275365D34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ctr"/>
              <a:t>‹#›</a:t>
            </a:fld>
            <a:endParaRPr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43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4" r:id="rId1"/>
    <p:sldLayoutId id="2147485815" r:id="rId2"/>
    <p:sldLayoutId id="2147485816" r:id="rId3"/>
    <p:sldLayoutId id="2147485817" r:id="rId4"/>
    <p:sldLayoutId id="2147485818" r:id="rId5"/>
    <p:sldLayoutId id="2147485819" r:id="rId6"/>
    <p:sldLayoutId id="2147485820" r:id="rId7"/>
    <p:sldLayoutId id="2147485821" r:id="rId8"/>
    <p:sldLayoutId id="2147485822" r:id="rId9"/>
  </p:sldLayoutIdLst>
  <p:transition spd="med">
    <p:cut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5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24" r:id="rId1"/>
    <p:sldLayoutId id="2147485825" r:id="rId2"/>
    <p:sldLayoutId id="2147485826" r:id="rId3"/>
    <p:sldLayoutId id="2147485827" r:id="rId4"/>
    <p:sldLayoutId id="2147485828" r:id="rId5"/>
    <p:sldLayoutId id="2147485829" r:id="rId6"/>
    <p:sldLayoutId id="2147485830" r:id="rId7"/>
    <p:sldLayoutId id="2147485831" r:id="rId8"/>
    <p:sldLayoutId id="2147485832" r:id="rId9"/>
    <p:sldLayoutId id="2147485833" r:id="rId10"/>
    <p:sldLayoutId id="2147485834" r:id="rId11"/>
    <p:sldLayoutId id="2147485835" r:id="rId12"/>
    <p:sldLayoutId id="2147485836" r:id="rId13"/>
    <p:sldLayoutId id="2147485837" r:id="rId14"/>
    <p:sldLayoutId id="2147485838" r:id="rId15"/>
    <p:sldLayoutId id="2147485839" r:id="rId16"/>
    <p:sldLayoutId id="2147485840" r:id="rId17"/>
    <p:sldLayoutId id="2147485841" r:id="rId18"/>
    <p:sldLayoutId id="2147485842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4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4" r:id="rId1"/>
    <p:sldLayoutId id="2147485845" r:id="rId2"/>
    <p:sldLayoutId id="2147485846" r:id="rId3"/>
    <p:sldLayoutId id="2147485847" r:id="rId4"/>
    <p:sldLayoutId id="2147485848" r:id="rId5"/>
    <p:sldLayoutId id="2147485849" r:id="rId6"/>
    <p:sldLayoutId id="2147485850" r:id="rId7"/>
    <p:sldLayoutId id="2147485851" r:id="rId8"/>
    <p:sldLayoutId id="2147485852" r:id="rId9"/>
    <p:sldLayoutId id="2147485853" r:id="rId10"/>
    <p:sldLayoutId id="2147485854" r:id="rId11"/>
    <p:sldLayoutId id="2147485855" r:id="rId12"/>
    <p:sldLayoutId id="2147485856" r:id="rId13"/>
    <p:sldLayoutId id="2147485857" r:id="rId14"/>
    <p:sldLayoutId id="2147485858" r:id="rId15"/>
    <p:sldLayoutId id="2147485859" r:id="rId16"/>
    <p:sldLayoutId id="2147485860" r:id="rId17"/>
    <p:sldLayoutId id="2147485861" r:id="rId18"/>
    <p:sldLayoutId id="2147485862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645876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32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5" r:id="rId1"/>
    <p:sldLayoutId id="2147485866" r:id="rId2"/>
    <p:sldLayoutId id="2147485867" r:id="rId3"/>
    <p:sldLayoutId id="2147485868" r:id="rId4"/>
    <p:sldLayoutId id="2147485869" r:id="rId5"/>
    <p:sldLayoutId id="2147485870" r:id="rId6"/>
    <p:sldLayoutId id="2147485871" r:id="rId7"/>
    <p:sldLayoutId id="2147485872" r:id="rId8"/>
    <p:sldLayoutId id="2147485873" r:id="rId9"/>
    <p:sldLayoutId id="2147485874" r:id="rId10"/>
    <p:sldLayoutId id="2147485875" r:id="rId11"/>
    <p:sldLayoutId id="2147485876" r:id="rId12"/>
    <p:sldLayoutId id="2147485877" r:id="rId13"/>
    <p:sldLayoutId id="2147485878" r:id="rId14"/>
    <p:sldLayoutId id="2147485879" r:id="rId15"/>
    <p:sldLayoutId id="2147485880" r:id="rId16"/>
    <p:sldLayoutId id="2147485881" r:id="rId17"/>
    <p:sldLayoutId id="2147485882" r:id="rId18"/>
    <p:sldLayoutId id="214748588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33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5" r:id="rId1"/>
    <p:sldLayoutId id="2147485886" r:id="rId2"/>
    <p:sldLayoutId id="2147485887" r:id="rId3"/>
    <p:sldLayoutId id="2147485888" r:id="rId4"/>
    <p:sldLayoutId id="2147485889" r:id="rId5"/>
    <p:sldLayoutId id="2147485890" r:id="rId6"/>
    <p:sldLayoutId id="2147485891" r:id="rId7"/>
    <p:sldLayoutId id="2147485892" r:id="rId8"/>
    <p:sldLayoutId id="2147485893" r:id="rId9"/>
    <p:sldLayoutId id="2147485894" r:id="rId10"/>
    <p:sldLayoutId id="2147485895" r:id="rId11"/>
    <p:sldLayoutId id="2147485896" r:id="rId12"/>
    <p:sldLayoutId id="2147485897" r:id="rId13"/>
    <p:sldLayoutId id="2147485898" r:id="rId14"/>
    <p:sldLayoutId id="2147485899" r:id="rId15"/>
    <p:sldLayoutId id="2147485900" r:id="rId16"/>
    <p:sldLayoutId id="2147485901" r:id="rId17"/>
    <p:sldLayoutId id="2147485902" r:id="rId18"/>
    <p:sldLayoutId id="214748590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08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5" r:id="rId1"/>
    <p:sldLayoutId id="2147485906" r:id="rId2"/>
    <p:sldLayoutId id="2147485907" r:id="rId3"/>
    <p:sldLayoutId id="2147485908" r:id="rId4"/>
    <p:sldLayoutId id="2147485909" r:id="rId5"/>
    <p:sldLayoutId id="2147485910" r:id="rId6"/>
    <p:sldLayoutId id="2147485911" r:id="rId7"/>
    <p:sldLayoutId id="2147485912" r:id="rId8"/>
    <p:sldLayoutId id="2147485913" r:id="rId9"/>
    <p:sldLayoutId id="2147485914" r:id="rId10"/>
    <p:sldLayoutId id="2147485915" r:id="rId11"/>
    <p:sldLayoutId id="2147485916" r:id="rId12"/>
    <p:sldLayoutId id="2147485917" r:id="rId13"/>
    <p:sldLayoutId id="2147485918" r:id="rId14"/>
    <p:sldLayoutId id="2147485919" r:id="rId15"/>
    <p:sldLayoutId id="2147485920" r:id="rId16"/>
    <p:sldLayoutId id="2147485921" r:id="rId17"/>
    <p:sldLayoutId id="2147485922" r:id="rId18"/>
    <p:sldLayoutId id="2147485923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259FE-3B5F-48BC-9166-D89D5ABF0C7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33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02291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155882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0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50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4" r:id="rId1"/>
    <p:sldLayoutId id="2147485935" r:id="rId2"/>
    <p:sldLayoutId id="2147485936" r:id="rId3"/>
    <p:sldLayoutId id="2147485937" r:id="rId4"/>
    <p:sldLayoutId id="2147485938" r:id="rId5"/>
    <p:sldLayoutId id="2147485939" r:id="rId6"/>
    <p:sldLayoutId id="2147485940" r:id="rId7"/>
    <p:sldLayoutId id="2147485941" r:id="rId8"/>
    <p:sldLayoutId id="2147485942" r:id="rId9"/>
    <p:sldLayoutId id="2147485943" r:id="rId10"/>
    <p:sldLayoutId id="2147485944" r:id="rId11"/>
    <p:sldLayoutId id="2147485945" r:id="rId12"/>
    <p:sldLayoutId id="2147485946" r:id="rId13"/>
    <p:sldLayoutId id="2147485947" r:id="rId14"/>
    <p:sldLayoutId id="2147485948" r:id="rId15"/>
    <p:sldLayoutId id="2147485949" r:id="rId16"/>
    <p:sldLayoutId id="2147485950" r:id="rId17"/>
    <p:sldLayoutId id="2147485951" r:id="rId18"/>
    <p:sldLayoutId id="2147485952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2772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594D853-6F83-4695-AEFB-52318675C095}" type="datetime1">
              <a:rPr lang="zh-TW" altLang="en-US"/>
              <a:pPr>
                <a:defRPr/>
              </a:pPr>
              <a:t>2020/12/1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D449A98-CAD3-4FBE-A331-3BFF434055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E10CD62C-C126-4996-A2B4-E3F1DA652492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232656323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97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6" r:id="rId1"/>
    <p:sldLayoutId id="2147485957" r:id="rId2"/>
    <p:sldLayoutId id="2147485958" r:id="rId3"/>
    <p:sldLayoutId id="2147485959" r:id="rId4"/>
    <p:sldLayoutId id="2147485960" r:id="rId5"/>
    <p:sldLayoutId id="2147485961" r:id="rId6"/>
    <p:sldLayoutId id="2147485962" r:id="rId7"/>
    <p:sldLayoutId id="2147485963" r:id="rId8"/>
    <p:sldLayoutId id="2147485964" r:id="rId9"/>
    <p:sldLayoutId id="2147485965" r:id="rId10"/>
    <p:sldLayoutId id="2147485966" r:id="rId11"/>
    <p:sldLayoutId id="2147485967" r:id="rId12"/>
    <p:sldLayoutId id="2147485968" r:id="rId13"/>
    <p:sldLayoutId id="2147485969" r:id="rId14"/>
    <p:sldLayoutId id="2147485970" r:id="rId15"/>
    <p:sldLayoutId id="2147485971" r:id="rId16"/>
    <p:sldLayoutId id="2147485972" r:id="rId17"/>
    <p:sldLayoutId id="2147485973" r:id="rId18"/>
    <p:sldLayoutId id="2147485974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687229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218698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8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735411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321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654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33302-E6FD-4F49-B0A1-AA754CCB74B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186729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85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6" r:id="rId1"/>
    <p:sldLayoutId id="2147485987" r:id="rId2"/>
    <p:sldLayoutId id="2147485988" r:id="rId3"/>
    <p:sldLayoutId id="2147485989" r:id="rId4"/>
    <p:sldLayoutId id="2147485990" r:id="rId5"/>
    <p:sldLayoutId id="2147485991" r:id="rId6"/>
    <p:sldLayoutId id="2147485992" r:id="rId7"/>
    <p:sldLayoutId id="2147485993" r:id="rId8"/>
    <p:sldLayoutId id="2147485994" r:id="rId9"/>
    <p:sldLayoutId id="2147485995" r:id="rId10"/>
    <p:sldLayoutId id="2147485996" r:id="rId11"/>
    <p:sldLayoutId id="2147485997" r:id="rId12"/>
    <p:sldLayoutId id="2147485998" r:id="rId13"/>
    <p:sldLayoutId id="2147485999" r:id="rId14"/>
    <p:sldLayoutId id="2147486000" r:id="rId15"/>
    <p:sldLayoutId id="2147486001" r:id="rId16"/>
    <p:sldLayoutId id="2147486002" r:id="rId17"/>
    <p:sldLayoutId id="2147486003" r:id="rId18"/>
    <p:sldLayoutId id="2147486004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83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6" r:id="rId1"/>
    <p:sldLayoutId id="2147486007" r:id="rId2"/>
    <p:sldLayoutId id="2147486008" r:id="rId3"/>
    <p:sldLayoutId id="2147486009" r:id="rId4"/>
    <p:sldLayoutId id="2147486010" r:id="rId5"/>
    <p:sldLayoutId id="2147486011" r:id="rId6"/>
    <p:sldLayoutId id="2147486012" r:id="rId7"/>
    <p:sldLayoutId id="2147486013" r:id="rId8"/>
    <p:sldLayoutId id="2147486014" r:id="rId9"/>
    <p:sldLayoutId id="2147486015" r:id="rId10"/>
    <p:sldLayoutId id="2147486016" r:id="rId11"/>
    <p:sldLayoutId id="2147486017" r:id="rId12"/>
    <p:sldLayoutId id="2147486018" r:id="rId13"/>
    <p:sldLayoutId id="2147486019" r:id="rId14"/>
    <p:sldLayoutId id="2147486020" r:id="rId15"/>
    <p:sldLayoutId id="2147486021" r:id="rId16"/>
    <p:sldLayoutId id="2147486022" r:id="rId17"/>
    <p:sldLayoutId id="2147486023" r:id="rId18"/>
    <p:sldLayoutId id="2147486024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204940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6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61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0" r:id="rId1"/>
    <p:sldLayoutId id="2147486031" r:id="rId2"/>
    <p:sldLayoutId id="2147486032" r:id="rId3"/>
    <p:sldLayoutId id="2147486033" r:id="rId4"/>
    <p:sldLayoutId id="2147486034" r:id="rId5"/>
    <p:sldLayoutId id="2147486035" r:id="rId6"/>
    <p:sldLayoutId id="2147486036" r:id="rId7"/>
    <p:sldLayoutId id="2147486037" r:id="rId8"/>
    <p:sldLayoutId id="2147486038" r:id="rId9"/>
    <p:sldLayoutId id="2147486039" r:id="rId10"/>
    <p:sldLayoutId id="2147486040" r:id="rId11"/>
    <p:sldLayoutId id="2147486041" r:id="rId12"/>
    <p:sldLayoutId id="2147486042" r:id="rId13"/>
    <p:sldLayoutId id="2147486043" r:id="rId14"/>
    <p:sldLayoutId id="2147486044" r:id="rId15"/>
    <p:sldLayoutId id="2147486045" r:id="rId16"/>
    <p:sldLayoutId id="2147486046" r:id="rId17"/>
    <p:sldLayoutId id="2147486047" r:id="rId18"/>
    <p:sldLayoutId id="2147486048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8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0" r:id="rId1"/>
    <p:sldLayoutId id="2147486051" r:id="rId2"/>
    <p:sldLayoutId id="2147486052" r:id="rId3"/>
    <p:sldLayoutId id="2147486053" r:id="rId4"/>
    <p:sldLayoutId id="2147486054" r:id="rId5"/>
    <p:sldLayoutId id="2147486055" r:id="rId6"/>
    <p:sldLayoutId id="2147486056" r:id="rId7"/>
    <p:sldLayoutId id="2147486057" r:id="rId8"/>
    <p:sldLayoutId id="2147486058" r:id="rId9"/>
    <p:sldLayoutId id="2147486059" r:id="rId10"/>
    <p:sldLayoutId id="2147486060" r:id="rId11"/>
    <p:sldLayoutId id="2147486061" r:id="rId12"/>
    <p:sldLayoutId id="2147486062" r:id="rId13"/>
    <p:sldLayoutId id="2147486063" r:id="rId14"/>
    <p:sldLayoutId id="2147486064" r:id="rId15"/>
    <p:sldLayoutId id="2147486065" r:id="rId16"/>
    <p:sldLayoutId id="2147486066" r:id="rId17"/>
    <p:sldLayoutId id="2147486067" r:id="rId18"/>
    <p:sldLayoutId id="2147486068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704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385618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5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406641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8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5" y="6414083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92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2" r:id="rId1"/>
    <p:sldLayoutId id="2147486083" r:id="rId2"/>
    <p:sldLayoutId id="2147486084" r:id="rId3"/>
    <p:sldLayoutId id="2147486085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086764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39554" y="116632"/>
            <a:ext cx="352839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ln w="50800"/>
                <a:solidFill>
                  <a:srgbClr val="FFFFFF">
                    <a:shade val="50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New Taipei City Police Department</a:t>
            </a:r>
            <a:endParaRPr kumimoji="1" lang="zh-TW" altLang="en-US" sz="1400" b="1" dirty="0">
              <a:ln w="50800"/>
              <a:solidFill>
                <a:srgbClr val="FFFFFF">
                  <a:shade val="50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圓角矩形 3"/>
          <p:cNvSpPr/>
          <p:nvPr userDrawn="1"/>
        </p:nvSpPr>
        <p:spPr>
          <a:xfrm>
            <a:off x="5283" y="6453336"/>
            <a:ext cx="1470374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270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1F2BB-CF58-4DFE-BC63-7344E76B6C80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0C0A7-3788-4D9F-BDF0-B033B3296B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C9B298-8016-4F3D-8DF4-BB59133111FB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325281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9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076348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5" y="6414083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231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3" r:id="rId1"/>
    <p:sldLayoutId id="2147486094" r:id="rId2"/>
    <p:sldLayoutId id="2147486095" r:id="rId3"/>
    <p:sldLayoutId id="2147486096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01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0" r:id="rId1"/>
    <p:sldLayoutId id="2147486102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294205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5" y="6414083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766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5" r:id="rId1"/>
    <p:sldLayoutId id="2147486106" r:id="rId2"/>
    <p:sldLayoutId id="2147486107" r:id="rId3"/>
    <p:sldLayoutId id="2147486108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AFE-7DD2-45BE-80FE-8AC61527D4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714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平行四邊形 6"/>
          <p:cNvSpPr/>
          <p:nvPr/>
        </p:nvSpPr>
        <p:spPr>
          <a:xfrm flipH="1">
            <a:off x="3979301" y="6414083"/>
            <a:ext cx="1384787" cy="443917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707904" y="65073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041F4FC-3B41-4BAA-81BB-5B6275365D34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ctr"/>
              <a:t>‹#›</a:t>
            </a:fld>
            <a:endParaRPr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7155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</p:sldLayoutIdLst>
  <p:transition>
    <p:cut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615460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2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2" y="188932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0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6" r:id="rId1"/>
    <p:sldLayoutId id="2147486127" r:id="rId2"/>
    <p:sldLayoutId id="2147486128" r:id="rId3"/>
    <p:sldLayoutId id="2147486129" r:id="rId4"/>
    <p:sldLayoutId id="2147486130" r:id="rId5"/>
    <p:sldLayoutId id="2147486131" r:id="rId6"/>
    <p:sldLayoutId id="2147486132" r:id="rId7"/>
    <p:sldLayoutId id="2147486133" r:id="rId8"/>
    <p:sldLayoutId id="2147486134" r:id="rId9"/>
    <p:sldLayoutId id="2147486135" r:id="rId10"/>
    <p:sldLayoutId id="2147486136" r:id="rId11"/>
    <p:sldLayoutId id="2147486137" r:id="rId12"/>
    <p:sldLayoutId id="2147486138" r:id="rId13"/>
    <p:sldLayoutId id="2147486139" r:id="rId14"/>
    <p:sldLayoutId id="2147486140" r:id="rId15"/>
    <p:sldLayoutId id="2147486141" r:id="rId16"/>
    <p:sldLayoutId id="2147486142" r:id="rId17"/>
    <p:sldLayoutId id="2147486143" r:id="rId18"/>
    <p:sldLayoutId id="2147486144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7E384-7857-4C1B-A009-33765AF5F51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710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596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5" y="6414083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72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1" r:id="rId1"/>
    <p:sldLayoutId id="2147486152" r:id="rId2"/>
    <p:sldLayoutId id="2147486153" r:id="rId3"/>
    <p:sldLayoutId id="2147486154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2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0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A2CE7-B3A6-4B47-A48B-CE5ECB1BDB1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5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066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2C689-9647-4093-8817-886DA14857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125457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600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015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5082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2451-AB69-4709-A521-AD8A2EBF1AF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023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9CD4-D382-4A66-8655-83E2912A8890}" type="datetime1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83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8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39554" y="116632"/>
            <a:ext cx="352839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ln w="50800"/>
                <a:solidFill>
                  <a:srgbClr val="FFFFFF">
                    <a:shade val="50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New Taipei City Police Department</a:t>
            </a:r>
            <a:endParaRPr kumimoji="1" lang="zh-TW" altLang="en-US" sz="1400" b="1" dirty="0">
              <a:ln w="50800"/>
              <a:solidFill>
                <a:srgbClr val="FFFFFF">
                  <a:shade val="50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5" y="188938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圓角矩形 3"/>
          <p:cNvSpPr/>
          <p:nvPr userDrawn="1"/>
        </p:nvSpPr>
        <p:spPr>
          <a:xfrm>
            <a:off x="5283" y="6453336"/>
            <a:ext cx="1470374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5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ransition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145E4-F946-4557-99DA-6C251A5589E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958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7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753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</p:sldLayoutIdLst>
  <p:transition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168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05BD-BFEA-4D07-95E4-57A6228149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060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797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615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  <p:sldLayoutId id="2147483869" r:id="rId24"/>
    <p:sldLayoutId id="2147483870" r:id="rId25"/>
    <p:sldLayoutId id="2147483871" r:id="rId26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594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7" r:id="rId24"/>
    <p:sldLayoutId id="2147483898" r:id="rId2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969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4" r:id="rId24"/>
    <p:sldLayoutId id="2147483925" r:id="rId2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45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323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39554" y="116632"/>
            <a:ext cx="352839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ln w="50800"/>
                <a:solidFill>
                  <a:srgbClr val="FFFFFF">
                    <a:shade val="50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New Taipei City Police Department</a:t>
            </a:r>
            <a:endParaRPr kumimoji="1" lang="zh-TW" altLang="en-US" sz="1400" b="1" dirty="0">
              <a:ln w="50800"/>
              <a:solidFill>
                <a:srgbClr val="FFFFFF">
                  <a:shade val="50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圓角矩形 3"/>
          <p:cNvSpPr/>
          <p:nvPr userDrawn="1"/>
        </p:nvSpPr>
        <p:spPr>
          <a:xfrm>
            <a:off x="5283" y="6453336"/>
            <a:ext cx="1470374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6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05BD-BFEA-4D07-95E4-57A6228149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210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621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011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  <p:sldLayoutId id="2147483970" r:id="rId25"/>
    <p:sldLayoutId id="2147483971" r:id="rId26"/>
    <p:sldLayoutId id="2147483972" r:id="rId27"/>
    <p:sldLayoutId id="2147483973" r:id="rId28"/>
    <p:sldLayoutId id="2147483974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10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  <p:sldLayoutId id="2147484001" r:id="rId25"/>
    <p:sldLayoutId id="2147484002" r:id="rId26"/>
    <p:sldLayoutId id="2147484003" r:id="rId27"/>
    <p:sldLayoutId id="2147484004" r:id="rId28"/>
    <p:sldLayoutId id="2147484005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66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9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874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  <p:sldLayoutId id="2147484027" r:id="rId17"/>
    <p:sldLayoutId id="2147484028" r:id="rId18"/>
    <p:sldLayoutId id="2147484030" r:id="rId19"/>
    <p:sldLayoutId id="2147484031" r:id="rId20"/>
    <p:sldLayoutId id="2147484032" r:id="rId21"/>
    <p:sldLayoutId id="2147484033" r:id="rId22"/>
    <p:sldLayoutId id="2147484034" r:id="rId23"/>
    <p:sldLayoutId id="2147484035" r:id="rId24"/>
    <p:sldLayoutId id="2147484036" r:id="rId25"/>
    <p:sldLayoutId id="2147484037" r:id="rId26"/>
    <p:sldLayoutId id="2147484038" r:id="rId27"/>
    <p:sldLayoutId id="2147484039" r:id="rId28"/>
    <p:sldLayoutId id="2147484040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34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03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89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177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617BA-7CFE-440E-A5AB-D92229C64F9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599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705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  <p:sldLayoutId id="2147484122" r:id="rId15"/>
    <p:sldLayoutId id="2147484123" r:id="rId16"/>
    <p:sldLayoutId id="2147484124" r:id="rId17"/>
    <p:sldLayoutId id="2147484125" r:id="rId18"/>
    <p:sldLayoutId id="2147484126" r:id="rId19"/>
    <p:sldLayoutId id="2147484128" r:id="rId20"/>
    <p:sldLayoutId id="2147484129" r:id="rId21"/>
    <p:sldLayoutId id="2147484130" r:id="rId22"/>
    <p:sldLayoutId id="2147484131" r:id="rId23"/>
    <p:sldLayoutId id="2147484132" r:id="rId24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3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4" r:id="rId20"/>
    <p:sldLayoutId id="2147484155" r:id="rId21"/>
    <p:sldLayoutId id="2147484156" r:id="rId22"/>
    <p:sldLayoutId id="2147484157" r:id="rId23"/>
    <p:sldLayoutId id="2147484158" r:id="rId24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1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474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663256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4C522-5005-4F9F-899F-D8DE11B424DC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B4F883-00AA-40FD-B245-F9317C3A541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993295D-8816-4B07-BB34-FE9DC61FB253}" type="slidenum">
              <a:rPr lang="zh-TW" altLang="en-US" sz="160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1100" dirty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500" dirty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</a:p>
        </p:txBody>
      </p:sp>
    </p:spTree>
    <p:extLst>
      <p:ext uri="{BB962C8B-B14F-4D97-AF65-F5344CB8AC3E}">
        <p14:creationId xmlns:p14="http://schemas.microsoft.com/office/powerpoint/2010/main" val="6095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049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2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4188" r:id="rId18"/>
    <p:sldLayoutId id="214748418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62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4205" r:id="rId15"/>
    <p:sldLayoutId id="2147484206" r:id="rId16"/>
    <p:sldLayoutId id="2147484207" r:id="rId17"/>
    <p:sldLayoutId id="2147484208" r:id="rId18"/>
    <p:sldLayoutId id="2147484209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7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19B4-B0AB-465A-843B-235887EEFC8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169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ntpd_bg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8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21" y="274577"/>
            <a:ext cx="8229759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6" tIns="45589" rIns="91146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21" y="1599829"/>
            <a:ext cx="8229759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6" tIns="45589" rIns="91146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20" y="6381860"/>
            <a:ext cx="2133230" cy="4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6" tIns="45589" rIns="91146" bIns="4558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31F015-4192-4AEA-88D0-91FA778184DC}" type="datetime1">
              <a:rPr kumimoji="1" lang="zh-TW" altLang="en-US" smtClean="0">
                <a:solidFill>
                  <a:srgbClr val="000000"/>
                </a:solidFill>
              </a:rPr>
              <a:t>2020/12/1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4593" y="6453281"/>
            <a:ext cx="2134817" cy="2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6" tIns="45589" rIns="91146" bIns="4558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6626C-8C84-451F-B280-F2655C633A11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1031" name="Picture 11" descr="縣府logo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3" y="6339007"/>
            <a:ext cx="577750" cy="48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2" descr="警徽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5" y="188872"/>
            <a:ext cx="866624" cy="75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46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109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217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326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434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831" indent="-342831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3200">
          <a:solidFill>
            <a:srgbClr val="0000FF"/>
          </a:solidFill>
          <a:latin typeface="+mn-lt"/>
          <a:ea typeface="+mn-ea"/>
          <a:cs typeface="+mn-cs"/>
        </a:defRPr>
      </a:lvl1pPr>
      <a:lvl2pPr marL="742801" indent="-285693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3200">
          <a:solidFill>
            <a:srgbClr val="0000FF"/>
          </a:solidFill>
          <a:latin typeface="+mn-lt"/>
          <a:ea typeface="+mn-ea"/>
        </a:defRPr>
      </a:lvl2pPr>
      <a:lvl3pPr marL="1142771" indent="-228554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3200">
          <a:solidFill>
            <a:srgbClr val="0000FF"/>
          </a:solidFill>
          <a:latin typeface="+mn-lt"/>
          <a:ea typeface="+mn-ea"/>
        </a:defRPr>
      </a:lvl3pPr>
      <a:lvl4pPr marL="1599880" indent="-228554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6989" indent="-228554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206" indent="-22855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314" indent="-22855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423" indent="-22855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548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1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32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53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  <p:sldLayoutId id="2147484258" r:id="rId14"/>
    <p:sldLayoutId id="2147484259" r:id="rId15"/>
    <p:sldLayoutId id="2147484260" r:id="rId16"/>
    <p:sldLayoutId id="2147484261" r:id="rId17"/>
    <p:sldLayoutId id="2147484262" r:id="rId18"/>
    <p:sldLayoutId id="2147484263" r:id="rId19"/>
    <p:sldLayoutId id="2147484264" r:id="rId2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46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6" name="平行四邊形 5"/>
          <p:cNvSpPr/>
          <p:nvPr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02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6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  <p:sldLayoutId id="2147484290" r:id="rId16"/>
    <p:sldLayoutId id="2147484291" r:id="rId17"/>
    <p:sldLayoutId id="2147484292" r:id="rId18"/>
    <p:sldLayoutId id="2147484293" r:id="rId19"/>
    <p:sldLayoutId id="2147484294" r:id="rId20"/>
    <p:sldLayoutId id="2147484295" r:id="rId21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19B4-B0AB-465A-843B-235887EEFC8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511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311767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031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2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6548C-0426-472E-A0B3-0DEF7971F78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922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4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F2278D13-C658-4DCD-AC79-895C0C9F4483}" type="slidenum">
              <a:rPr lang="en-US" altLang="zh-TW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197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4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F2278D13-C658-4DCD-AC79-895C0C9F4483}" type="slidenum">
              <a:rPr lang="en-US" altLang="zh-TW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34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946523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574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43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  <p:sldLayoutId id="2147484366" r:id="rId14"/>
    <p:sldLayoutId id="2147484367" r:id="rId15"/>
    <p:sldLayoutId id="2147484368" r:id="rId16"/>
    <p:sldLayoutId id="2147484369" r:id="rId17"/>
    <p:sldLayoutId id="2147484370" r:id="rId18"/>
    <p:sldLayoutId id="214748437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89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C91C3-C528-42CA-B6A7-E3F1E5BEDC1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2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00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4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  <p:sldLayoutId id="2147484407" r:id="rId12"/>
    <p:sldLayoutId id="2147484408" r:id="rId13"/>
    <p:sldLayoutId id="2147484409" r:id="rId14"/>
    <p:sldLayoutId id="2147484410" r:id="rId15"/>
    <p:sldLayoutId id="2147484411" r:id="rId16"/>
    <p:sldLayoutId id="2147484412" r:id="rId17"/>
    <p:sldLayoutId id="2147484413" r:id="rId18"/>
    <p:sldLayoutId id="2147484414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162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27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  <p:sldLayoutId id="2147484431" r:id="rId13"/>
    <p:sldLayoutId id="2147484432" r:id="rId14"/>
    <p:sldLayoutId id="2147484433" r:id="rId15"/>
    <p:sldLayoutId id="2147484434" r:id="rId16"/>
    <p:sldLayoutId id="2147484435" r:id="rId17"/>
    <p:sldLayoutId id="2147484436" r:id="rId18"/>
    <p:sldLayoutId id="214748443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39554" y="116632"/>
            <a:ext cx="352839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ln w="50800"/>
                <a:solidFill>
                  <a:srgbClr val="FFFFFF">
                    <a:shade val="50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New Taipei City Police Department</a:t>
            </a:r>
            <a:endParaRPr kumimoji="1" lang="zh-TW" altLang="en-US" sz="1400" b="1" dirty="0">
              <a:ln w="50800"/>
              <a:solidFill>
                <a:srgbClr val="FFFFFF">
                  <a:shade val="50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圓角矩形 3"/>
          <p:cNvSpPr/>
          <p:nvPr userDrawn="1"/>
        </p:nvSpPr>
        <p:spPr>
          <a:xfrm>
            <a:off x="5283" y="6453336"/>
            <a:ext cx="1470374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5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ransition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2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71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  <p:sldLayoutId id="2147484471" r:id="rId13"/>
    <p:sldLayoutId id="2147484472" r:id="rId14"/>
    <p:sldLayoutId id="2147484473" r:id="rId15"/>
    <p:sldLayoutId id="2147484474" r:id="rId16"/>
    <p:sldLayoutId id="2147484475" r:id="rId17"/>
    <p:sldLayoutId id="2147484476" r:id="rId18"/>
    <p:sldLayoutId id="2147484477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1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84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  <p:sldLayoutId id="2147484496" r:id="rId14"/>
    <p:sldLayoutId id="2147484497" r:id="rId15"/>
    <p:sldLayoutId id="2147484498" r:id="rId16"/>
    <p:sldLayoutId id="2147484499" r:id="rId17"/>
    <p:sldLayoutId id="2147484500" r:id="rId18"/>
    <p:sldLayoutId id="214748450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57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  <p:sldLayoutId id="2147484515" r:id="rId13"/>
    <p:sldLayoutId id="2147484516" r:id="rId14"/>
    <p:sldLayoutId id="2147484517" r:id="rId15"/>
    <p:sldLayoutId id="2147484518" r:id="rId16"/>
    <p:sldLayoutId id="2147484519" r:id="rId17"/>
    <p:sldLayoutId id="2147484520" r:id="rId18"/>
    <p:sldLayoutId id="214748452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56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  <p:sldLayoutId id="2147484537" r:id="rId15"/>
    <p:sldLayoutId id="2147484538" r:id="rId16"/>
    <p:sldLayoutId id="2147484539" r:id="rId17"/>
    <p:sldLayoutId id="2147484540" r:id="rId18"/>
    <p:sldLayoutId id="2147484541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2405-14F3-40D0-87C3-8BBDE11F0D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1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5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1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99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274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05BB-3750-4024-AE24-2374F690D10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46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0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  <p:sldLayoutId id="2147484601" r:id="rId12"/>
    <p:sldLayoutId id="2147484602" r:id="rId13"/>
    <p:sldLayoutId id="2147484603" r:id="rId14"/>
    <p:sldLayoutId id="2147484604" r:id="rId15"/>
    <p:sldLayoutId id="2147484605" r:id="rId16"/>
    <p:sldLayoutId id="2147484606" r:id="rId17"/>
    <p:sldLayoutId id="2147484607" r:id="rId18"/>
    <p:sldLayoutId id="2147484608" r:id="rId19"/>
    <p:sldLayoutId id="2147484609" r:id="rId20"/>
    <p:sldLayoutId id="2147484610" r:id="rId21"/>
    <p:sldLayoutId id="2147484611" r:id="rId22"/>
    <p:sldLayoutId id="2147484612" r:id="rId23"/>
    <p:sldLayoutId id="2147484613" r:id="rId24"/>
    <p:sldLayoutId id="2147484614" r:id="rId25"/>
    <p:sldLayoutId id="2147484615" r:id="rId26"/>
    <p:sldLayoutId id="2147484616" r:id="rId27"/>
    <p:sldLayoutId id="2147484617" r:id="rId28"/>
    <p:sldLayoutId id="2147484618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  <p:sldLayoutId id="2147484631" r:id="rId12"/>
    <p:sldLayoutId id="2147484632" r:id="rId13"/>
    <p:sldLayoutId id="2147484633" r:id="rId14"/>
    <p:sldLayoutId id="2147484634" r:id="rId15"/>
    <p:sldLayoutId id="2147484635" r:id="rId16"/>
    <p:sldLayoutId id="2147484636" r:id="rId17"/>
    <p:sldLayoutId id="2147484638" r:id="rId18"/>
    <p:sldLayoutId id="2147484639" r:id="rId19"/>
    <p:sldLayoutId id="2147484640" r:id="rId20"/>
    <p:sldLayoutId id="2147484641" r:id="rId21"/>
    <p:sldLayoutId id="2147484642" r:id="rId22"/>
    <p:sldLayoutId id="2147484643" r:id="rId23"/>
    <p:sldLayoutId id="2147484644" r:id="rId24"/>
    <p:sldLayoutId id="2147484645" r:id="rId25"/>
    <p:sldLayoutId id="2147484646" r:id="rId26"/>
    <p:sldLayoutId id="2147484647" r:id="rId27"/>
    <p:sldLayoutId id="2147484648" r:id="rId28"/>
    <p:sldLayoutId id="2147484649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22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  <p:sldLayoutId id="2147484664" r:id="rId14"/>
    <p:sldLayoutId id="2147484665" r:id="rId15"/>
    <p:sldLayoutId id="2147484666" r:id="rId16"/>
    <p:sldLayoutId id="2147484667" r:id="rId17"/>
    <p:sldLayoutId id="2147484668" r:id="rId18"/>
    <p:sldLayoutId id="2147484669" r:id="rId19"/>
    <p:sldLayoutId id="2147484671" r:id="rId20"/>
    <p:sldLayoutId id="2147484672" r:id="rId21"/>
    <p:sldLayoutId id="2147484673" r:id="rId22"/>
    <p:sldLayoutId id="2147484674" r:id="rId23"/>
    <p:sldLayoutId id="2147484675" r:id="rId24"/>
    <p:sldLayoutId id="2147484676" r:id="rId25"/>
    <p:sldLayoutId id="2147484677" r:id="rId26"/>
    <p:sldLayoutId id="2147484678" r:id="rId27"/>
    <p:sldLayoutId id="2147484679" r:id="rId28"/>
    <p:sldLayoutId id="2147484680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 smtClean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73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3" r:id="rId12"/>
    <p:sldLayoutId id="2147484694" r:id="rId13"/>
    <p:sldLayoutId id="2147484695" r:id="rId14"/>
    <p:sldLayoutId id="2147484696" r:id="rId15"/>
    <p:sldLayoutId id="2147484697" r:id="rId16"/>
    <p:sldLayoutId id="2147484698" r:id="rId17"/>
    <p:sldLayoutId id="2147484699" r:id="rId18"/>
    <p:sldLayoutId id="2147484700" r:id="rId19"/>
    <p:sldLayoutId id="2147484702" r:id="rId20"/>
    <p:sldLayoutId id="2147484703" r:id="rId21"/>
    <p:sldLayoutId id="2147484704" r:id="rId22"/>
    <p:sldLayoutId id="2147484705" r:id="rId23"/>
    <p:sldLayoutId id="2147484706" r:id="rId24"/>
    <p:sldLayoutId id="2147484707" r:id="rId25"/>
    <p:sldLayoutId id="2147484708" r:id="rId26"/>
    <p:sldLayoutId id="2147484709" r:id="rId27"/>
    <p:sldLayoutId id="2147484710" r:id="rId28"/>
    <p:sldLayoutId id="2147484711" r:id="rId2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3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98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  <p:sldLayoutId id="2147484724" r:id="rId12"/>
    <p:sldLayoutId id="2147484725" r:id="rId13"/>
    <p:sldLayoutId id="2147484726" r:id="rId14"/>
    <p:sldLayoutId id="2147484727" r:id="rId15"/>
    <p:sldLayoutId id="2147484728" r:id="rId16"/>
    <p:sldLayoutId id="2147484729" r:id="rId17"/>
    <p:sldLayoutId id="2147484730" r:id="rId18"/>
    <p:sldLayoutId id="2147484731" r:id="rId19"/>
    <p:sldLayoutId id="2147484733" r:id="rId20"/>
    <p:sldLayoutId id="2147484734" r:id="rId2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28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  <p:sldLayoutId id="2147484747" r:id="rId12"/>
    <p:sldLayoutId id="2147484748" r:id="rId13"/>
    <p:sldLayoutId id="2147484749" r:id="rId14"/>
    <p:sldLayoutId id="2147484750" r:id="rId15"/>
    <p:sldLayoutId id="2147484751" r:id="rId16"/>
    <p:sldLayoutId id="2147484752" r:id="rId17"/>
    <p:sldLayoutId id="2147484753" r:id="rId18"/>
    <p:sldLayoutId id="2147484754" r:id="rId19"/>
    <p:sldLayoutId id="2147484756" r:id="rId20"/>
    <p:sldLayoutId id="2147484757" r:id="rId2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6853241"/>
          </a:xfrm>
          <a:prstGeom prst="rect">
            <a:avLst/>
          </a:prstGeom>
        </p:spPr>
      </p:pic>
      <p:sp>
        <p:nvSpPr>
          <p:cNvPr id="3" name="平行四邊形 2"/>
          <p:cNvSpPr/>
          <p:nvPr userDrawn="1"/>
        </p:nvSpPr>
        <p:spPr>
          <a:xfrm flipH="1">
            <a:off x="3995936" y="6414085"/>
            <a:ext cx="1296143" cy="44391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fld id="{BCE7D3A4-6B77-48A4-A042-591E15C9A688}" type="slidenum">
              <a:rPr lang="zh-TW" altLang="en-US" kern="0" smtClean="0">
                <a:solidFill>
                  <a:srgbClr val="0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>
                <a:defRPr/>
              </a:pPr>
              <a:t>‹#›</a:t>
            </a:fld>
            <a:endParaRPr lang="zh-TW" altLang="en-US" kern="0" dirty="0">
              <a:solidFill>
                <a:srgbClr val="0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876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  <p:sldLayoutId id="2147484771" r:id="rId13"/>
    <p:sldLayoutId id="2147484772" r:id="rId14"/>
    <p:sldLayoutId id="2147484773" r:id="rId15"/>
    <p:sldLayoutId id="2147484774" r:id="rId16"/>
    <p:sldLayoutId id="2147484775" r:id="rId17"/>
    <p:sldLayoutId id="2147484776" r:id="rId18"/>
    <p:sldLayoutId id="2147484777" r:id="rId19"/>
    <p:sldLayoutId id="2147484779" r:id="rId20"/>
    <p:sldLayoutId id="2147484780" r:id="rId2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" y="0"/>
            <a:ext cx="9133436" cy="6858000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6" y="1484784"/>
            <a:ext cx="8235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6453524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88934"/>
            <a:ext cx="82296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47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  <p:sldLayoutId id="2147484793" r:id="rId12"/>
    <p:sldLayoutId id="2147484794" r:id="rId13"/>
    <p:sldLayoutId id="2147484795" r:id="rId14"/>
    <p:sldLayoutId id="2147484796" r:id="rId15"/>
    <p:sldLayoutId id="2147484797" r:id="rId16"/>
    <p:sldLayoutId id="2147484798" r:id="rId17"/>
    <p:sldLayoutId id="2147484799" r:id="rId18"/>
    <p:sldLayoutId id="2147484800" r:id="rId19"/>
  </p:sldLayoutIdLst>
  <p:transition>
    <p:cut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42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D853-6F83-4695-AEFB-52318675C0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1DB7A-0AE4-4375-8D5E-BB22BDB1C0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平行四邊形 9"/>
          <p:cNvSpPr/>
          <p:nvPr/>
        </p:nvSpPr>
        <p:spPr>
          <a:xfrm flipH="1">
            <a:off x="3779913" y="6453336"/>
            <a:ext cx="1656184" cy="404664"/>
          </a:xfrm>
          <a:prstGeom prst="parallelogram">
            <a:avLst>
              <a:gd name="adj" fmla="val 313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CE7D3A4-6B77-48A4-A042-591E15C9A688}" type="slidenum">
              <a:rPr lang="zh-TW" altLang="en-US" sz="160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algn="ctr"/>
              <a:t>‹#›</a:t>
            </a:fld>
            <a:endParaRPr lang="zh-TW" altLang="en-US" sz="160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7" y="6453336"/>
            <a:ext cx="19077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100" dirty="0" smtClean="0"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新北市政府警察局三峽分局</a:t>
            </a:r>
            <a:endParaRPr lang="zh-TW" altLang="en-US" sz="1100" dirty="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681" y="128640"/>
            <a:ext cx="1872208" cy="3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 smtClean="0">
                <a:solidFill>
                  <a:srgbClr val="F79646">
                    <a:lumMod val="75000"/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三峽分局</a:t>
            </a:r>
            <a:endParaRPr lang="zh-TW" altLang="en-US" sz="2500" dirty="0">
              <a:solidFill>
                <a:srgbClr val="F79646">
                  <a:lumMod val="75000"/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015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2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484315"/>
            <a:ext cx="8235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F9675-F21F-4BA2-B787-5C9B42983708}" type="slidenum">
              <a:rPr kumimoji="1"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  <p:sp>
        <p:nvSpPr>
          <p:cNvPr id="2662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0146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  <p:sldLayoutId id="2147484816" r:id="rId12"/>
    <p:sldLayoutId id="2147484817" r:id="rId13"/>
    <p:sldLayoutId id="2147484818" r:id="rId14"/>
    <p:sldLayoutId id="2147484819" r:id="rId15"/>
    <p:sldLayoutId id="2147484820" r:id="rId16"/>
    <p:sldLayoutId id="2147484821" r:id="rId17"/>
    <p:sldLayoutId id="2147484822" r:id="rId18"/>
    <p:sldLayoutId id="2147484824" r:id="rId19"/>
    <p:sldLayoutId id="2147484825" r:id="rId20"/>
    <p:sldLayoutId id="2147484826" r:id="rId21"/>
    <p:sldLayoutId id="2147484827" r:id="rId22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8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1520" y="2564482"/>
            <a:ext cx="8424936" cy="187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4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槍砲彈藥刀械管制</a:t>
            </a:r>
            <a:endParaRPr lang="en-US" altLang="zh-TW" sz="400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4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20-1</a:t>
            </a:r>
            <a:r>
              <a:rPr lang="zh-TW" altLang="en-US" sz="40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條修正</a:t>
            </a:r>
            <a:r>
              <a:rPr lang="zh-TW" altLang="en-US" sz="4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暨模擬槍、操作槍宣導</a:t>
            </a:r>
            <a:endParaRPr lang="zh-TW" altLang="zh-TW" sz="400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91880" y="1412776"/>
            <a:ext cx="32403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>
                <a:solidFill>
                  <a:srgbClr val="F68222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三峽</a:t>
            </a:r>
            <a:r>
              <a:rPr lang="zh-TW" altLang="en-US" sz="5000" dirty="0" smtClean="0">
                <a:solidFill>
                  <a:srgbClr val="F68222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分局</a:t>
            </a:r>
            <a:endParaRPr lang="zh-TW" altLang="en-US" sz="5000" dirty="0">
              <a:solidFill>
                <a:srgbClr val="F68222">
                  <a:alpha val="90000"/>
                </a:srgb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868143" y="4437112"/>
            <a:ext cx="2808313" cy="72008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zh-TW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51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5662" t="17101" r="46485" b="7301"/>
          <a:stretch/>
        </p:blipFill>
        <p:spPr>
          <a:xfrm>
            <a:off x="251520" y="548680"/>
            <a:ext cx="871296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769" t="17801" r="46620" b="9400"/>
          <a:stretch/>
        </p:blipFill>
        <p:spPr>
          <a:xfrm>
            <a:off x="395536" y="476672"/>
            <a:ext cx="849694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951" t="18500" r="46062" b="14300"/>
          <a:stretch/>
        </p:blipFill>
        <p:spPr>
          <a:xfrm>
            <a:off x="251520" y="476672"/>
            <a:ext cx="889248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194" t="17801" r="45668" b="6600"/>
          <a:stretch/>
        </p:blipFill>
        <p:spPr>
          <a:xfrm>
            <a:off x="323528" y="548680"/>
            <a:ext cx="882047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8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231" t="29001" r="28344" b="23400"/>
          <a:stretch/>
        </p:blipFill>
        <p:spPr>
          <a:xfrm>
            <a:off x="467544" y="548680"/>
            <a:ext cx="82089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bs.line-scdn.net/0hthXmhKBQK0dlFALk7YZUEF9CKChWeDhEASJ6RCZ6dXMfdmkYXSBgKUYQd3AbLGwZCyJsIkEVMHYdJW1BCyFg/w6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26"/>
            <a:ext cx="4176464" cy="44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251520" y="4725144"/>
            <a:ext cx="856992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00" tIns="38708" rIns="77700" bIns="38708" numCol="1" anchor="t" anchorCtr="0" compatLnSpc="1">
            <a:prstTxWarp prst="textNoShape">
              <a:avLst/>
            </a:prstTxWarp>
          </a:bodyPr>
          <a:lstStyle>
            <a:lvl1pPr marL="267342" indent="-267342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605486" indent="-217028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3200">
                <a:solidFill>
                  <a:srgbClr val="0000FF"/>
                </a:solidFill>
                <a:latin typeface="+mn-lt"/>
                <a:ea typeface="+mn-ea"/>
              </a:defRPr>
            </a:lvl2pPr>
            <a:lvl3pPr marL="946724" indent="-166724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3200">
                <a:solidFill>
                  <a:srgbClr val="0000FF"/>
                </a:solidFill>
                <a:latin typeface="+mn-lt"/>
                <a:ea typeface="+mn-ea"/>
              </a:defRPr>
            </a:lvl3pPr>
            <a:lvl4pPr marL="1336748" indent="-166724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728330" indent="-166724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857" indent="-19451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27737" indent="-19451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16629" indent="-19451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305509" indent="-19451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為遏止杜絕改造槍支來源，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槍砲彈藥刀械管制條例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修正案今年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月正式上路，將「操作槍」納入「模擬槍」管制，並規定在修法前持有操作槍民眾在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主動向各地警察機關申報列管或自願繳銷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 descr="https://obs.line-scdn.net/0hWB6Nsj5tCG0LNyHOg6Z3OjFhCwI4WxtubwFZbkhZVllxVUoyMwNAAyhjVAggB08zZQFPCCs-E1xzBk5rZQJA/w6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35597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4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bs.line-scdn.net/0hiJ__MpArNmViJh_G6rZJMlhwNQpRSiVmBhBnZiFIaFEYRHQ6WhJ_C0EmYAZNEXE7DBBxAUYjLVQaF3BjDBN_/w6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928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11560" y="4797152"/>
            <a:ext cx="7992887" cy="160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三峽警分局提醒持有操作槍民眾，距離操作槍最後報備持有及繳銷日期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日只剩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天寬限期，若</a:t>
            </a:r>
            <a:r>
              <a:rPr lang="zh-TW" altLang="en-US" sz="24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未依法申報，持有操作槍被查獲將開罰</a:t>
            </a:r>
            <a:r>
              <a:rPr lang="en-US" altLang="zh-TW" sz="24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4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，民眾不要輕忽觸法。</a:t>
            </a:r>
          </a:p>
        </p:txBody>
      </p:sp>
    </p:spTree>
    <p:extLst>
      <p:ext uri="{BB962C8B-B14F-4D97-AF65-F5344CB8AC3E}">
        <p14:creationId xmlns:p14="http://schemas.microsoft.com/office/powerpoint/2010/main" val="76312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7504" y="394692"/>
            <a:ext cx="88633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20-1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 具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類似真槍之外型、構造、材質及火藥式擊發機構裝置，且足以改造成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具有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殺傷力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者，為模擬槍，由中央主管機關會同中央目的事業主管機關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公告查禁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製造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、販賣、運輸或轉讓前項公告查禁之模擬槍者，處新臺幣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二百五十萬元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以下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罰鍰；其情節重大者，得併命其停止營業或勒令歇業。但專供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外銷及研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發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並經警察機關許可，且列冊以備稽核者，不在此限。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出租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、出借、持有、寄藏或意圖販賣而陳列第一項公告查禁之模擬槍者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，處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新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臺幣二十萬元以下罰鍰。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改造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第一項公告查禁之模擬槍可供發射金屬或子彈，未具殺傷力者，處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新臺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幣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三十萬元以下罰鍰。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警察機關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為查察第一項公告查禁之模擬槍，得依法派員進入模擬槍製造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、儲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存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或販賣場所，並應會同目的事業主管機關就其零組件、成品、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半成品、各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種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簿冊及其他必要之物件實施檢查，並得詢問關係人及命提供必要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之資料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前項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規定之檢查人員於執行檢查任務時，應主動出示執行職務之證明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文件，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並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不得妨礙該場所正常業務之進行。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規避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、妨礙或拒絕第五項之檢查、詢問或提供資料者，處新臺幣二十萬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元以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上五十萬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元以下罰鍰，並得按次處罰及強制執行檢查。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公告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查禁前已持有第一項模擬槍之人民或團體，應自公告查禁之日起六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個月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內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，向警察機關報備。於期限內完成報備者，其持有之行為不罰。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第一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項公告查禁之模擬槍，不問屬於何人所有，沒入之。但有第二項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但書或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前項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情形者，不在此限。</a:t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第二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項但書許可之申請程序、應備文件、條件、期限、廢止與第五項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檢查之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程序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及其他應遵行事項之辦法，由中央主管機關會同中央目的事業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主管機關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定之。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23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3069" t="17101" r="35825" b="7301"/>
          <a:stretch/>
        </p:blipFill>
        <p:spPr>
          <a:xfrm>
            <a:off x="539552" y="476672"/>
            <a:ext cx="806489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4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3069" t="18500" r="35431" b="6600"/>
          <a:stretch/>
        </p:blipFill>
        <p:spPr>
          <a:xfrm>
            <a:off x="457200" y="548680"/>
            <a:ext cx="843528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3109" t="21222" r="38310" b="42654"/>
          <a:stretch/>
        </p:blipFill>
        <p:spPr>
          <a:xfrm>
            <a:off x="395536" y="836712"/>
            <a:ext cx="828092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109" t="19094" r="38629" b="6101"/>
          <a:stretch/>
        </p:blipFill>
        <p:spPr>
          <a:xfrm>
            <a:off x="0" y="476672"/>
            <a:ext cx="889248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4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376" t="17101" r="46716" b="10989"/>
          <a:stretch/>
        </p:blipFill>
        <p:spPr>
          <a:xfrm>
            <a:off x="179512" y="476672"/>
            <a:ext cx="871296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9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951" t="21301" r="46062" b="14534"/>
          <a:stretch/>
        </p:blipFill>
        <p:spPr>
          <a:xfrm>
            <a:off x="467544" y="620688"/>
            <a:ext cx="842493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556" t="21301" r="47244" b="44400"/>
          <a:stretch/>
        </p:blipFill>
        <p:spPr>
          <a:xfrm>
            <a:off x="179512" y="476672"/>
            <a:ext cx="878497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0.xml><?xml version="1.0" encoding="utf-8"?>
<a:theme xmlns:a="http://schemas.openxmlformats.org/drawingml/2006/main" name="5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1.xml><?xml version="1.0" encoding="utf-8"?>
<a:theme xmlns:a="http://schemas.openxmlformats.org/drawingml/2006/main" name="46_簡報範本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5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3.xml><?xml version="1.0" encoding="utf-8"?>
<a:theme xmlns:a="http://schemas.openxmlformats.org/drawingml/2006/main" name="4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4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5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6.xml><?xml version="1.0" encoding="utf-8"?>
<a:theme xmlns:a="http://schemas.openxmlformats.org/drawingml/2006/main" name="5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7.xml><?xml version="1.0" encoding="utf-8"?>
<a:theme xmlns:a="http://schemas.openxmlformats.org/drawingml/2006/main" name="4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6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9.xml><?xml version="1.0" encoding="utf-8"?>
<a:theme xmlns:a="http://schemas.openxmlformats.org/drawingml/2006/main" name="7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5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5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5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6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4.xml><?xml version="1.0" encoding="utf-8"?>
<a:theme xmlns:a="http://schemas.openxmlformats.org/drawingml/2006/main" name="5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7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6.xml><?xml version="1.0" encoding="utf-8"?>
<a:theme xmlns:a="http://schemas.openxmlformats.org/drawingml/2006/main" name="7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7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5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9.xml><?xml version="1.0" encoding="utf-8"?>
<a:theme xmlns:a="http://schemas.openxmlformats.org/drawingml/2006/main" name="5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0.xml><?xml version="1.0" encoding="utf-8"?>
<a:theme xmlns:a="http://schemas.openxmlformats.org/drawingml/2006/main" name="5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1.xml><?xml version="1.0" encoding="utf-8"?>
<a:theme xmlns:a="http://schemas.openxmlformats.org/drawingml/2006/main" name="5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2.xml><?xml version="1.0" encoding="utf-8"?>
<a:theme xmlns:a="http://schemas.openxmlformats.org/drawingml/2006/main" name="5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5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5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5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5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5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6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6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0.xml><?xml version="1.0" encoding="utf-8"?>
<a:theme xmlns:a="http://schemas.openxmlformats.org/drawingml/2006/main" name="6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1.xml><?xml version="1.0" encoding="utf-8"?>
<a:theme xmlns:a="http://schemas.openxmlformats.org/drawingml/2006/main" name="6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2.xml><?xml version="1.0" encoding="utf-8"?>
<a:theme xmlns:a="http://schemas.openxmlformats.org/drawingml/2006/main" name="6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3.xml><?xml version="1.0" encoding="utf-8"?>
<a:theme xmlns:a="http://schemas.openxmlformats.org/drawingml/2006/main" name="6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6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6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6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6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8.xml><?xml version="1.0" encoding="utf-8"?>
<a:theme xmlns:a="http://schemas.openxmlformats.org/drawingml/2006/main" name="64_簡報範本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62626"/>
      </a:hlink>
      <a:folHlink>
        <a:srgbClr val="262626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6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0.xml><?xml version="1.0" encoding="utf-8"?>
<a:theme xmlns:a="http://schemas.openxmlformats.org/drawingml/2006/main" name="6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6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2.xml><?xml version="1.0" encoding="utf-8"?>
<a:theme xmlns:a="http://schemas.openxmlformats.org/drawingml/2006/main" name="6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7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6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7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6.xml><?xml version="1.0" encoding="utf-8"?>
<a:theme xmlns:a="http://schemas.openxmlformats.org/drawingml/2006/main" name="6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69_簡報範本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62626"/>
      </a:hlink>
      <a:folHlink>
        <a:srgbClr val="262626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7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7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0.xml><?xml version="1.0" encoding="utf-8"?>
<a:theme xmlns:a="http://schemas.openxmlformats.org/drawingml/2006/main" name="7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7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7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7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4.xml><?xml version="1.0" encoding="utf-8"?>
<a:theme xmlns:a="http://schemas.openxmlformats.org/drawingml/2006/main" name="7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7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80_簡報範本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62626"/>
      </a:hlink>
      <a:folHlink>
        <a:srgbClr val="262626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7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8.xml><?xml version="1.0" encoding="utf-8"?>
<a:theme xmlns:a="http://schemas.openxmlformats.org/drawingml/2006/main" name="7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9.xml><?xml version="1.0" encoding="utf-8"?>
<a:theme xmlns:a="http://schemas.openxmlformats.org/drawingml/2006/main" name="8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0.xml><?xml version="1.0" encoding="utf-8"?>
<a:theme xmlns:a="http://schemas.openxmlformats.org/drawingml/2006/main" name="8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8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7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3.xml><?xml version="1.0" encoding="utf-8"?>
<a:theme xmlns:a="http://schemas.openxmlformats.org/drawingml/2006/main" name="7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4.xml><?xml version="1.0" encoding="utf-8"?>
<a:theme xmlns:a="http://schemas.openxmlformats.org/drawingml/2006/main" name="8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7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6.xml><?xml version="1.0" encoding="utf-8"?>
<a:theme xmlns:a="http://schemas.openxmlformats.org/drawingml/2006/main" name="8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8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8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9.xml><?xml version="1.0" encoding="utf-8"?>
<a:theme xmlns:a="http://schemas.openxmlformats.org/drawingml/2006/main" name="7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0.xml><?xml version="1.0" encoding="utf-8"?>
<a:theme xmlns:a="http://schemas.openxmlformats.org/drawingml/2006/main" name="8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1.xml><?xml version="1.0" encoding="utf-8"?>
<a:theme xmlns:a="http://schemas.openxmlformats.org/drawingml/2006/main" name="8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2.xml><?xml version="1.0" encoding="utf-8"?>
<a:theme xmlns:a="http://schemas.openxmlformats.org/drawingml/2006/main" name="8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3.xml><?xml version="1.0" encoding="utf-8"?>
<a:theme xmlns:a="http://schemas.openxmlformats.org/drawingml/2006/main" name="8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4.xml><?xml version="1.0" encoding="utf-8"?>
<a:theme xmlns:a="http://schemas.openxmlformats.org/drawingml/2006/main" name="8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5.xml><?xml version="1.0" encoding="utf-8"?>
<a:theme xmlns:a="http://schemas.openxmlformats.org/drawingml/2006/main" name="8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6.xml><?xml version="1.0" encoding="utf-8"?>
<a:theme xmlns:a="http://schemas.openxmlformats.org/drawingml/2006/main" name="8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7.xml><?xml version="1.0" encoding="utf-8"?>
<a:theme xmlns:a="http://schemas.openxmlformats.org/drawingml/2006/main" name="8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8.xml><?xml version="1.0" encoding="utf-8"?>
<a:theme xmlns:a="http://schemas.openxmlformats.org/drawingml/2006/main" name="8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9.xml><?xml version="1.0" encoding="utf-8"?>
<a:theme xmlns:a="http://schemas.openxmlformats.org/drawingml/2006/main" name="9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0.xml><?xml version="1.0" encoding="utf-8"?>
<a:theme xmlns:a="http://schemas.openxmlformats.org/drawingml/2006/main" name="9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1.xml><?xml version="1.0" encoding="utf-8"?>
<a:theme xmlns:a="http://schemas.openxmlformats.org/drawingml/2006/main" name="8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2.xml><?xml version="1.0" encoding="utf-8"?>
<a:theme xmlns:a="http://schemas.openxmlformats.org/drawingml/2006/main" name="8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3.xml><?xml version="1.0" encoding="utf-8"?>
<a:theme xmlns:a="http://schemas.openxmlformats.org/drawingml/2006/main" name="92_簡報範本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62626"/>
      </a:hlink>
      <a:folHlink>
        <a:srgbClr val="262626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4.xml><?xml version="1.0" encoding="utf-8"?>
<a:theme xmlns:a="http://schemas.openxmlformats.org/drawingml/2006/main" name="9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5.xml><?xml version="1.0" encoding="utf-8"?>
<a:theme xmlns:a="http://schemas.openxmlformats.org/drawingml/2006/main" name="9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6.xml><?xml version="1.0" encoding="utf-8"?>
<a:theme xmlns:a="http://schemas.openxmlformats.org/drawingml/2006/main" name="8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7.xml><?xml version="1.0" encoding="utf-8"?>
<a:theme xmlns:a="http://schemas.openxmlformats.org/drawingml/2006/main" name="9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8.xml><?xml version="1.0" encoding="utf-8"?>
<a:theme xmlns:a="http://schemas.openxmlformats.org/drawingml/2006/main" name="9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9.xml><?xml version="1.0" encoding="utf-8"?>
<a:theme xmlns:a="http://schemas.openxmlformats.org/drawingml/2006/main" name="9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0.xml><?xml version="1.0" encoding="utf-8"?>
<a:theme xmlns:a="http://schemas.openxmlformats.org/drawingml/2006/main" name="9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1.xml><?xml version="1.0" encoding="utf-8"?>
<a:theme xmlns:a="http://schemas.openxmlformats.org/drawingml/2006/main" name="9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2.xml><?xml version="1.0" encoding="utf-8"?>
<a:theme xmlns:a="http://schemas.openxmlformats.org/drawingml/2006/main" name="9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3.xml><?xml version="1.0" encoding="utf-8"?>
<a:theme xmlns:a="http://schemas.openxmlformats.org/drawingml/2006/main" name="9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4.xml><?xml version="1.0" encoding="utf-8"?>
<a:theme xmlns:a="http://schemas.openxmlformats.org/drawingml/2006/main" name="9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5.xml><?xml version="1.0" encoding="utf-8"?>
<a:theme xmlns:a="http://schemas.openxmlformats.org/drawingml/2006/main" name="9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6.xml><?xml version="1.0" encoding="utf-8"?>
<a:theme xmlns:a="http://schemas.openxmlformats.org/drawingml/2006/main" name="9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97.xml><?xml version="1.0" encoding="utf-8"?>
<a:theme xmlns:a="http://schemas.openxmlformats.org/drawingml/2006/main" name="9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8.xml><?xml version="1.0" encoding="utf-8"?>
<a:theme xmlns:a="http://schemas.openxmlformats.org/drawingml/2006/main" name="9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9.xml><?xml version="1.0" encoding="utf-8"?>
<a:theme xmlns:a="http://schemas.openxmlformats.org/drawingml/2006/main" name="9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0.xml><?xml version="1.0" encoding="utf-8"?>
<a:theme xmlns:a="http://schemas.openxmlformats.org/drawingml/2006/main" name="10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1.xml><?xml version="1.0" encoding="utf-8"?>
<a:theme xmlns:a="http://schemas.openxmlformats.org/drawingml/2006/main" name="10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2.xml><?xml version="1.0" encoding="utf-8"?>
<a:theme xmlns:a="http://schemas.openxmlformats.org/drawingml/2006/main" name="9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3.xml><?xml version="1.0" encoding="utf-8"?>
<a:theme xmlns:a="http://schemas.openxmlformats.org/drawingml/2006/main" name="10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4.xml><?xml version="1.0" encoding="utf-8"?>
<a:theme xmlns:a="http://schemas.openxmlformats.org/drawingml/2006/main" name="10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5.xml><?xml version="1.0" encoding="utf-8"?>
<a:theme xmlns:a="http://schemas.openxmlformats.org/drawingml/2006/main" name="9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6.xml><?xml version="1.0" encoding="utf-8"?>
<a:theme xmlns:a="http://schemas.openxmlformats.org/drawingml/2006/main" name="10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7.xml><?xml version="1.0" encoding="utf-8"?>
<a:theme xmlns:a="http://schemas.openxmlformats.org/drawingml/2006/main" name="10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8.xml><?xml version="1.0" encoding="utf-8"?>
<a:theme xmlns:a="http://schemas.openxmlformats.org/drawingml/2006/main" name="10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9.xml><?xml version="1.0" encoding="utf-8"?>
<a:theme xmlns:a="http://schemas.openxmlformats.org/drawingml/2006/main" name="10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0.xml><?xml version="1.0" encoding="utf-8"?>
<a:theme xmlns:a="http://schemas.openxmlformats.org/drawingml/2006/main" name="10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1.xml><?xml version="1.0" encoding="utf-8"?>
<a:theme xmlns:a="http://schemas.openxmlformats.org/drawingml/2006/main" name="10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2.xml><?xml version="1.0" encoding="utf-8"?>
<a:theme xmlns:a="http://schemas.openxmlformats.org/drawingml/2006/main" name="10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3.xml><?xml version="1.0" encoding="utf-8"?>
<a:theme xmlns:a="http://schemas.openxmlformats.org/drawingml/2006/main" name="10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4.xml><?xml version="1.0" encoding="utf-8"?>
<a:theme xmlns:a="http://schemas.openxmlformats.org/drawingml/2006/main" name="10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5.xml><?xml version="1.0" encoding="utf-8"?>
<a:theme xmlns:a="http://schemas.openxmlformats.org/drawingml/2006/main" name="10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6.xml><?xml version="1.0" encoding="utf-8"?>
<a:theme xmlns:a="http://schemas.openxmlformats.org/drawingml/2006/main" name="10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7.xml><?xml version="1.0" encoding="utf-8"?>
<a:theme xmlns:a="http://schemas.openxmlformats.org/drawingml/2006/main" name="107_簡報範本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62626"/>
      </a:hlink>
      <a:folHlink>
        <a:srgbClr val="262626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8.xml><?xml version="1.0" encoding="utf-8"?>
<a:theme xmlns:a="http://schemas.openxmlformats.org/drawingml/2006/main" name="10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9.xml><?xml version="1.0" encoding="utf-8"?>
<a:theme xmlns:a="http://schemas.openxmlformats.org/drawingml/2006/main" name="10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0.xml><?xml version="1.0" encoding="utf-8"?>
<a:theme xmlns:a="http://schemas.openxmlformats.org/drawingml/2006/main" name="10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21.xml><?xml version="1.0" encoding="utf-8"?>
<a:theme xmlns:a="http://schemas.openxmlformats.org/drawingml/2006/main" name="10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2.xml><?xml version="1.0" encoding="utf-8"?>
<a:theme xmlns:a="http://schemas.openxmlformats.org/drawingml/2006/main" name="11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8.xml><?xml version="1.0" encoding="utf-8"?>
<a:theme xmlns:a="http://schemas.openxmlformats.org/drawingml/2006/main" name="2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2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3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3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3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1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3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警局簡報範本四">
  <a:themeElements>
    <a:clrScheme name="警局簡報範本四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警局簡報範本四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警局簡報範本四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警局簡報範本四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警局簡報範本四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警局簡報範本四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警局簡報範本四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警局簡報範本四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警局簡報範本四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警局簡報範本四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警局簡報範本四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警局簡報範本四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警局簡報範本四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警局簡報範本四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3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2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2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2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4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4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4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2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2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2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4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4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2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2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45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5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4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2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2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3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4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3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3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3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4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3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36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49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37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38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39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40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4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42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4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44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50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45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25079</TotalTime>
  <Words>578</Words>
  <Application>Microsoft Office PowerPoint</Application>
  <PresentationFormat>如螢幕大小 (4:3)</PresentationFormat>
  <Paragraphs>20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222</vt:i4>
      </vt:variant>
      <vt:variant>
        <vt:lpstr>投影片標題</vt:lpstr>
      </vt:variant>
      <vt:variant>
        <vt:i4>16</vt:i4>
      </vt:variant>
    </vt:vector>
  </HeadingPairs>
  <TitlesOfParts>
    <vt:vector size="249" baseType="lpstr">
      <vt:lpstr>Arial Unicode MS</vt:lpstr>
      <vt:lpstr>FangSong</vt:lpstr>
      <vt:lpstr>華康粗圓體</vt:lpstr>
      <vt:lpstr>華康歐陽詢體W5</vt:lpstr>
      <vt:lpstr>微軟正黑體</vt:lpstr>
      <vt:lpstr>新細明體</vt:lpstr>
      <vt:lpstr>標楷體</vt:lpstr>
      <vt:lpstr>Arial</vt:lpstr>
      <vt:lpstr>Calibri</vt:lpstr>
      <vt:lpstr>Garamond</vt:lpstr>
      <vt:lpstr>Wingdings</vt:lpstr>
      <vt:lpstr>自訂設計</vt:lpstr>
      <vt:lpstr>簡報範本</vt:lpstr>
      <vt:lpstr>1_簡報範本</vt:lpstr>
      <vt:lpstr>2_簡報範本</vt:lpstr>
      <vt:lpstr>1_自訂設計</vt:lpstr>
      <vt:lpstr>警局簡報範本四</vt:lpstr>
      <vt:lpstr>2_自訂設計</vt:lpstr>
      <vt:lpstr>3_簡報範本</vt:lpstr>
      <vt:lpstr>3_自訂設計</vt:lpstr>
      <vt:lpstr>4_自訂設計</vt:lpstr>
      <vt:lpstr>5_自訂設計</vt:lpstr>
      <vt:lpstr>6_自訂設計</vt:lpstr>
      <vt:lpstr>7_自訂設計</vt:lpstr>
      <vt:lpstr>8_自訂設計</vt:lpstr>
      <vt:lpstr>9_自訂設計</vt:lpstr>
      <vt:lpstr>10_自訂設計</vt:lpstr>
      <vt:lpstr>11_自訂設計</vt:lpstr>
      <vt:lpstr>12_自訂設計</vt:lpstr>
      <vt:lpstr>13_自訂設計</vt:lpstr>
      <vt:lpstr>14_自訂設計</vt:lpstr>
      <vt:lpstr>4_簡報範本</vt:lpstr>
      <vt:lpstr>15_自訂設計</vt:lpstr>
      <vt:lpstr>16_自訂設計</vt:lpstr>
      <vt:lpstr>17_自訂設計</vt:lpstr>
      <vt:lpstr>18_自訂設計</vt:lpstr>
      <vt:lpstr>19_自訂設計</vt:lpstr>
      <vt:lpstr>20_自訂設計</vt:lpstr>
      <vt:lpstr>21_自訂設計</vt:lpstr>
      <vt:lpstr>22_自訂設計</vt:lpstr>
      <vt:lpstr>23_自訂設計</vt:lpstr>
      <vt:lpstr>5_簡報範本</vt:lpstr>
      <vt:lpstr>24_自訂設計</vt:lpstr>
      <vt:lpstr>25_自訂設計</vt:lpstr>
      <vt:lpstr>6_簡報範本</vt:lpstr>
      <vt:lpstr>7_簡報範本</vt:lpstr>
      <vt:lpstr>8_簡報範本</vt:lpstr>
      <vt:lpstr>9_簡報範本</vt:lpstr>
      <vt:lpstr>26_自訂設計</vt:lpstr>
      <vt:lpstr>27_自訂設計</vt:lpstr>
      <vt:lpstr>28_自訂設計</vt:lpstr>
      <vt:lpstr>29_自訂設計</vt:lpstr>
      <vt:lpstr>10_簡報範本</vt:lpstr>
      <vt:lpstr>11_簡報範本</vt:lpstr>
      <vt:lpstr>30_自訂設計</vt:lpstr>
      <vt:lpstr>12_簡報範本</vt:lpstr>
      <vt:lpstr>13_簡報範本</vt:lpstr>
      <vt:lpstr>14_簡報範本</vt:lpstr>
      <vt:lpstr>15_簡報範本</vt:lpstr>
      <vt:lpstr>31_自訂設計</vt:lpstr>
      <vt:lpstr>16_簡報範本</vt:lpstr>
      <vt:lpstr>17_簡報範本</vt:lpstr>
      <vt:lpstr>32_自訂設計</vt:lpstr>
      <vt:lpstr>33_自訂設計</vt:lpstr>
      <vt:lpstr>34_自訂設計</vt:lpstr>
      <vt:lpstr>35_自訂設計</vt:lpstr>
      <vt:lpstr>18_簡報範本</vt:lpstr>
      <vt:lpstr>19_簡報範本</vt:lpstr>
      <vt:lpstr>36_自訂設計</vt:lpstr>
      <vt:lpstr>37_自訂設計</vt:lpstr>
      <vt:lpstr>38_自訂設計</vt:lpstr>
      <vt:lpstr>20_簡報範本</vt:lpstr>
      <vt:lpstr>21_簡報範本</vt:lpstr>
      <vt:lpstr>39_自訂設計</vt:lpstr>
      <vt:lpstr>22_簡報範本</vt:lpstr>
      <vt:lpstr>35_簡報範本</vt:lpstr>
      <vt:lpstr>40_自訂設計</vt:lpstr>
      <vt:lpstr>41_自訂設計</vt:lpstr>
      <vt:lpstr>42_自訂設計</vt:lpstr>
      <vt:lpstr>23_簡報範本</vt:lpstr>
      <vt:lpstr>24_簡報範本</vt:lpstr>
      <vt:lpstr>25_簡報範本</vt:lpstr>
      <vt:lpstr>43_自訂設計</vt:lpstr>
      <vt:lpstr>44_自訂設計</vt:lpstr>
      <vt:lpstr>26_簡報範本</vt:lpstr>
      <vt:lpstr>27_簡報範本</vt:lpstr>
      <vt:lpstr>45_自訂設計</vt:lpstr>
      <vt:lpstr>50_簡報範本</vt:lpstr>
      <vt:lpstr>46_自訂設計</vt:lpstr>
      <vt:lpstr>28_簡報範本</vt:lpstr>
      <vt:lpstr>29_簡報範本</vt:lpstr>
      <vt:lpstr>30_簡報範本</vt:lpstr>
      <vt:lpstr>47_自訂設計</vt:lpstr>
      <vt:lpstr>31_簡報範本</vt:lpstr>
      <vt:lpstr>32_簡報範本</vt:lpstr>
      <vt:lpstr>33_簡報範本</vt:lpstr>
      <vt:lpstr>48_自訂設計</vt:lpstr>
      <vt:lpstr>34_簡報範本</vt:lpstr>
      <vt:lpstr>36_簡報範本</vt:lpstr>
      <vt:lpstr>49_自訂設計</vt:lpstr>
      <vt:lpstr>37_簡報範本</vt:lpstr>
      <vt:lpstr>38_簡報範本</vt:lpstr>
      <vt:lpstr>39_簡報範本</vt:lpstr>
      <vt:lpstr>40_簡報範本</vt:lpstr>
      <vt:lpstr>41_簡報範本</vt:lpstr>
      <vt:lpstr>42_簡報範本</vt:lpstr>
      <vt:lpstr>43_簡報範本</vt:lpstr>
      <vt:lpstr>44_簡報範本</vt:lpstr>
      <vt:lpstr>50_自訂設計</vt:lpstr>
      <vt:lpstr>45_簡報範本</vt:lpstr>
      <vt:lpstr>51_自訂設計</vt:lpstr>
      <vt:lpstr>46_簡報範本</vt:lpstr>
      <vt:lpstr>52_自訂設計</vt:lpstr>
      <vt:lpstr>47_簡報範本</vt:lpstr>
      <vt:lpstr>48_簡報範本</vt:lpstr>
      <vt:lpstr>53_自訂設計</vt:lpstr>
      <vt:lpstr>54_自訂設計</vt:lpstr>
      <vt:lpstr>49_簡報範本</vt:lpstr>
      <vt:lpstr>68_自訂設計</vt:lpstr>
      <vt:lpstr>76_簡報範本</vt:lpstr>
      <vt:lpstr>55_自訂設計</vt:lpstr>
      <vt:lpstr>51_簡報範本</vt:lpstr>
      <vt:lpstr>52_簡報範本</vt:lpstr>
      <vt:lpstr>69_自訂設計</vt:lpstr>
      <vt:lpstr>53_簡報範本</vt:lpstr>
      <vt:lpstr>70_自訂設計</vt:lpstr>
      <vt:lpstr>77_簡報範本</vt:lpstr>
      <vt:lpstr>78_簡報範本</vt:lpstr>
      <vt:lpstr>56_自訂設計</vt:lpstr>
      <vt:lpstr>57_自訂設計</vt:lpstr>
      <vt:lpstr>58_自訂設計</vt:lpstr>
      <vt:lpstr>59_自訂設計</vt:lpstr>
      <vt:lpstr>54_簡報範本</vt:lpstr>
      <vt:lpstr>55_簡報範本</vt:lpstr>
      <vt:lpstr>56_簡報範本</vt:lpstr>
      <vt:lpstr>57_簡報範本</vt:lpstr>
      <vt:lpstr>58_簡報範本</vt:lpstr>
      <vt:lpstr>59_簡報範本</vt:lpstr>
      <vt:lpstr>60_自訂設計</vt:lpstr>
      <vt:lpstr>61_自訂設計</vt:lpstr>
      <vt:lpstr>62_自訂設計</vt:lpstr>
      <vt:lpstr>63_自訂設計</vt:lpstr>
      <vt:lpstr>64_自訂設計</vt:lpstr>
      <vt:lpstr>60_簡報範本</vt:lpstr>
      <vt:lpstr>61_簡報範本</vt:lpstr>
      <vt:lpstr>62_簡報範本</vt:lpstr>
      <vt:lpstr>63_簡報範本</vt:lpstr>
      <vt:lpstr>65_自訂設計</vt:lpstr>
      <vt:lpstr>64_簡報範本</vt:lpstr>
      <vt:lpstr>66_自訂設計</vt:lpstr>
      <vt:lpstr>65_簡報範本</vt:lpstr>
      <vt:lpstr>67_自訂設計</vt:lpstr>
      <vt:lpstr>66_簡報範本</vt:lpstr>
      <vt:lpstr>71_自訂設計</vt:lpstr>
      <vt:lpstr>67_簡報範本</vt:lpstr>
      <vt:lpstr>72_自訂設計</vt:lpstr>
      <vt:lpstr>68_簡報範本</vt:lpstr>
      <vt:lpstr>69_簡報範本</vt:lpstr>
      <vt:lpstr>70_簡報範本</vt:lpstr>
      <vt:lpstr>71_簡報範本</vt:lpstr>
      <vt:lpstr>72_簡報範本</vt:lpstr>
      <vt:lpstr>73_簡報範本</vt:lpstr>
      <vt:lpstr>74_簡報範本</vt:lpstr>
      <vt:lpstr>73_自訂設計</vt:lpstr>
      <vt:lpstr>75_簡報範本</vt:lpstr>
      <vt:lpstr>79_簡報範本</vt:lpstr>
      <vt:lpstr>80_簡報範本</vt:lpstr>
      <vt:lpstr>74_自訂設計</vt:lpstr>
      <vt:lpstr>75_自訂設計</vt:lpstr>
      <vt:lpstr>81_簡報範本</vt:lpstr>
      <vt:lpstr>82_簡報範本</vt:lpstr>
      <vt:lpstr>83_簡報範本</vt:lpstr>
      <vt:lpstr>76_自訂設計</vt:lpstr>
      <vt:lpstr>77_自訂設計</vt:lpstr>
      <vt:lpstr>84_簡報範本</vt:lpstr>
      <vt:lpstr>78_自訂設計</vt:lpstr>
      <vt:lpstr>85_簡報範本</vt:lpstr>
      <vt:lpstr>86_簡報範本</vt:lpstr>
      <vt:lpstr>87_簡報範本</vt:lpstr>
      <vt:lpstr>79_自訂設計</vt:lpstr>
      <vt:lpstr>80_自訂設計</vt:lpstr>
      <vt:lpstr>81_自訂設計</vt:lpstr>
      <vt:lpstr>82_自訂設計</vt:lpstr>
      <vt:lpstr>83_自訂設計</vt:lpstr>
      <vt:lpstr>88_簡報範本</vt:lpstr>
      <vt:lpstr>89_簡報範本</vt:lpstr>
      <vt:lpstr>84_自訂設計</vt:lpstr>
      <vt:lpstr>85_自訂設計</vt:lpstr>
      <vt:lpstr>86_自訂設計</vt:lpstr>
      <vt:lpstr>90_簡報範本</vt:lpstr>
      <vt:lpstr>91_簡報範本</vt:lpstr>
      <vt:lpstr>87_自訂設計</vt:lpstr>
      <vt:lpstr>88_自訂設計</vt:lpstr>
      <vt:lpstr>92_簡報範本</vt:lpstr>
      <vt:lpstr>93_簡報範本</vt:lpstr>
      <vt:lpstr>94_簡報範本</vt:lpstr>
      <vt:lpstr>89_自訂設計</vt:lpstr>
      <vt:lpstr>95_簡報範本</vt:lpstr>
      <vt:lpstr>96_簡報範本</vt:lpstr>
      <vt:lpstr>97_簡報範本</vt:lpstr>
      <vt:lpstr>90_自訂設計</vt:lpstr>
      <vt:lpstr>91_自訂設計</vt:lpstr>
      <vt:lpstr>92_自訂設計</vt:lpstr>
      <vt:lpstr>98_簡報範本</vt:lpstr>
      <vt:lpstr>93_自訂設計</vt:lpstr>
      <vt:lpstr>99_簡報範本</vt:lpstr>
      <vt:lpstr>94_自訂設計</vt:lpstr>
      <vt:lpstr>95_自訂設計</vt:lpstr>
      <vt:lpstr>96_自訂設計</vt:lpstr>
      <vt:lpstr>97_自訂設計</vt:lpstr>
      <vt:lpstr>100_簡報範本</vt:lpstr>
      <vt:lpstr>101_簡報範本</vt:lpstr>
      <vt:lpstr>98_自訂設計</vt:lpstr>
      <vt:lpstr>102_簡報範本</vt:lpstr>
      <vt:lpstr>103_簡報範本</vt:lpstr>
      <vt:lpstr>99_自訂設計</vt:lpstr>
      <vt:lpstr>100_自訂設計</vt:lpstr>
      <vt:lpstr>101_自訂設計</vt:lpstr>
      <vt:lpstr>104_簡報範本</vt:lpstr>
      <vt:lpstr>102_自訂設計</vt:lpstr>
      <vt:lpstr>103_自訂設計</vt:lpstr>
      <vt:lpstr>104_自訂設計</vt:lpstr>
      <vt:lpstr>105_簡報範本</vt:lpstr>
      <vt:lpstr>105_自訂設計</vt:lpstr>
      <vt:lpstr>106_自訂設計</vt:lpstr>
      <vt:lpstr>106_簡報範本</vt:lpstr>
      <vt:lpstr>107_自訂設計</vt:lpstr>
      <vt:lpstr>107_簡報範本</vt:lpstr>
      <vt:lpstr>108_自訂設計</vt:lpstr>
      <vt:lpstr>108_簡報範本</vt:lpstr>
      <vt:lpstr>109_自訂設計</vt:lpstr>
      <vt:lpstr>109_簡報範本</vt:lpstr>
      <vt:lpstr>110_自訂設計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林冠邑</dc:creator>
  <cp:lastModifiedBy>賴吉鋒</cp:lastModifiedBy>
  <cp:revision>1779</cp:revision>
  <cp:lastPrinted>2020-12-01T06:43:35Z</cp:lastPrinted>
  <dcterms:created xsi:type="dcterms:W3CDTF">2016-12-28T10:10:06Z</dcterms:created>
  <dcterms:modified xsi:type="dcterms:W3CDTF">2020-12-01T06:43:38Z</dcterms:modified>
</cp:coreProperties>
</file>